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58" r:id="rId6"/>
    <p:sldId id="261" r:id="rId7"/>
    <p:sldId id="260" r:id="rId8"/>
    <p:sldId id="262" r:id="rId9"/>
    <p:sldId id="263" r:id="rId10"/>
    <p:sldId id="265" r:id="rId11"/>
    <p:sldId id="267" r:id="rId12"/>
    <p:sldId id="271" r:id="rId13"/>
    <p:sldId id="273" r:id="rId14"/>
    <p:sldId id="276" r:id="rId15"/>
    <p:sldId id="275" r:id="rId16"/>
    <p:sldId id="274" r:id="rId1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2DE63D5-997A-4646-A377-4702673A728D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5736" autoAdjust="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332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Пётр Лукутин" userId="faf356edd1559631" providerId="LiveId" clId="{094DD21B-FC18-4A17-9579-C63FDCD4E32D}"/>
    <pc:docChg chg="undo custSel addSld delSld modSld sldOrd">
      <pc:chgData name="Пётр Лукутин" userId="faf356edd1559631" providerId="LiveId" clId="{094DD21B-FC18-4A17-9579-C63FDCD4E32D}" dt="2022-04-24T08:44:03.513" v="3897" actId="1076"/>
      <pc:docMkLst>
        <pc:docMk/>
      </pc:docMkLst>
      <pc:sldChg chg="delSp mod">
        <pc:chgData name="Пётр Лукутин" userId="faf356edd1559631" providerId="LiveId" clId="{094DD21B-FC18-4A17-9579-C63FDCD4E32D}" dt="2022-04-24T07:58:29.875" v="1855" actId="478"/>
        <pc:sldMkLst>
          <pc:docMk/>
          <pc:sldMk cId="850593172" sldId="257"/>
        </pc:sldMkLst>
        <pc:spChg chg="del">
          <ac:chgData name="Пётр Лукутин" userId="faf356edd1559631" providerId="LiveId" clId="{094DD21B-FC18-4A17-9579-C63FDCD4E32D}" dt="2022-04-24T07:58:29.875" v="1855" actId="478"/>
          <ac:spMkLst>
            <pc:docMk/>
            <pc:sldMk cId="850593172" sldId="257"/>
            <ac:spMk id="15" creationId="{DA136CB0-4ED9-43FA-81D5-6D3225795A7D}"/>
          </ac:spMkLst>
        </pc:spChg>
      </pc:sldChg>
      <pc:sldChg chg="modSp mod">
        <pc:chgData name="Пётр Лукутин" userId="faf356edd1559631" providerId="LiveId" clId="{094DD21B-FC18-4A17-9579-C63FDCD4E32D}" dt="2022-04-14T08:17:17.456" v="1810" actId="20577"/>
        <pc:sldMkLst>
          <pc:docMk/>
          <pc:sldMk cId="3043203464" sldId="258"/>
        </pc:sldMkLst>
        <pc:spChg chg="mod">
          <ac:chgData name="Пётр Лукутин" userId="faf356edd1559631" providerId="LiveId" clId="{094DD21B-FC18-4A17-9579-C63FDCD4E32D}" dt="2022-04-14T08:17:17.456" v="1810" actId="20577"/>
          <ac:spMkLst>
            <pc:docMk/>
            <pc:sldMk cId="3043203464" sldId="258"/>
            <ac:spMk id="4" creationId="{9AF7E39F-041F-4A45-A1CF-F8C269887D5A}"/>
          </ac:spMkLst>
        </pc:spChg>
      </pc:sldChg>
      <pc:sldChg chg="delSp modSp mod">
        <pc:chgData name="Пётр Лукутин" userId="faf356edd1559631" providerId="LiveId" clId="{094DD21B-FC18-4A17-9579-C63FDCD4E32D}" dt="2022-04-14T08:39:13.647" v="1812"/>
        <pc:sldMkLst>
          <pc:docMk/>
          <pc:sldMk cId="3697691616" sldId="260"/>
        </pc:sldMkLst>
        <pc:spChg chg="mod">
          <ac:chgData name="Пётр Лукутин" userId="faf356edd1559631" providerId="LiveId" clId="{094DD21B-FC18-4A17-9579-C63FDCD4E32D}" dt="2022-04-14T08:39:13.647" v="1812"/>
          <ac:spMkLst>
            <pc:docMk/>
            <pc:sldMk cId="3697691616" sldId="260"/>
            <ac:spMk id="10" creationId="{37BC20BC-85E6-48CD-B755-5D4149953C3B}"/>
          </ac:spMkLst>
        </pc:spChg>
        <pc:spChg chg="del">
          <ac:chgData name="Пётр Лукутин" userId="faf356edd1559631" providerId="LiveId" clId="{094DD21B-FC18-4A17-9579-C63FDCD4E32D}" dt="2022-03-30T15:28:06.850" v="246" actId="478"/>
          <ac:spMkLst>
            <pc:docMk/>
            <pc:sldMk cId="3697691616" sldId="260"/>
            <ac:spMk id="20" creationId="{B898379A-942F-47A5-80B4-B1C6F09FCB41}"/>
          </ac:spMkLst>
        </pc:spChg>
      </pc:sldChg>
      <pc:sldChg chg="addSp delSp modSp mod">
        <pc:chgData name="Пётр Лукутин" userId="faf356edd1559631" providerId="LiveId" clId="{094DD21B-FC18-4A17-9579-C63FDCD4E32D}" dt="2022-03-30T15:19:01.701" v="35" actId="1076"/>
        <pc:sldMkLst>
          <pc:docMk/>
          <pc:sldMk cId="1755836296" sldId="262"/>
        </pc:sldMkLst>
        <pc:spChg chg="add mod">
          <ac:chgData name="Пётр Лукутин" userId="faf356edd1559631" providerId="LiveId" clId="{094DD21B-FC18-4A17-9579-C63FDCD4E32D}" dt="2022-03-30T15:18:14.677" v="23" actId="1076"/>
          <ac:spMkLst>
            <pc:docMk/>
            <pc:sldMk cId="1755836296" sldId="262"/>
            <ac:spMk id="2" creationId="{B49F1D34-69F9-4055-AD1F-08089A4C9466}"/>
          </ac:spMkLst>
        </pc:spChg>
        <pc:spChg chg="mod">
          <ac:chgData name="Пётр Лукутин" userId="faf356edd1559631" providerId="LiveId" clId="{094DD21B-FC18-4A17-9579-C63FDCD4E32D}" dt="2022-03-30T15:18:45.512" v="30" actId="14100"/>
          <ac:spMkLst>
            <pc:docMk/>
            <pc:sldMk cId="1755836296" sldId="262"/>
            <ac:spMk id="19" creationId="{A4592135-A11E-4178-A320-510C4B7492A3}"/>
          </ac:spMkLst>
        </pc:spChg>
        <pc:picChg chg="add del mod">
          <ac:chgData name="Пётр Лукутин" userId="faf356edd1559631" providerId="LiveId" clId="{094DD21B-FC18-4A17-9579-C63FDCD4E32D}" dt="2022-03-30T15:18:46.058" v="31"/>
          <ac:picMkLst>
            <pc:docMk/>
            <pc:sldMk cId="1755836296" sldId="262"/>
            <ac:picMk id="1026" creationId="{2F085C87-6696-4C0D-B502-1036897CC84C}"/>
          </ac:picMkLst>
        </pc:picChg>
        <pc:picChg chg="add mod">
          <ac:chgData name="Пётр Лукутин" userId="faf356edd1559631" providerId="LiveId" clId="{094DD21B-FC18-4A17-9579-C63FDCD4E32D}" dt="2022-03-30T15:19:01.701" v="35" actId="1076"/>
          <ac:picMkLst>
            <pc:docMk/>
            <pc:sldMk cId="1755836296" sldId="262"/>
            <ac:picMk id="1028" creationId="{9DED4B7B-0AE2-43A6-B167-F924A53449BA}"/>
          </ac:picMkLst>
        </pc:picChg>
        <pc:cxnChg chg="mod">
          <ac:chgData name="Пётр Лукутин" userId="faf356edd1559631" providerId="LiveId" clId="{094DD21B-FC18-4A17-9579-C63FDCD4E32D}" dt="2022-03-30T15:17:19.776" v="11" actId="1076"/>
          <ac:cxnSpMkLst>
            <pc:docMk/>
            <pc:sldMk cId="1755836296" sldId="262"/>
            <ac:cxnSpMk id="42" creationId="{6917E9BF-7C5E-4DE7-8C66-9B69A207D1E4}"/>
          </ac:cxnSpMkLst>
        </pc:cxnChg>
        <pc:cxnChg chg="mod">
          <ac:chgData name="Пётр Лукутин" userId="faf356edd1559631" providerId="LiveId" clId="{094DD21B-FC18-4A17-9579-C63FDCD4E32D}" dt="2022-03-30T15:17:19.581" v="10" actId="1076"/>
          <ac:cxnSpMkLst>
            <pc:docMk/>
            <pc:sldMk cId="1755836296" sldId="262"/>
            <ac:cxnSpMk id="43" creationId="{D14DCD19-05BE-4D3F-A9E1-A9353D50950B}"/>
          </ac:cxnSpMkLst>
        </pc:cxnChg>
      </pc:sldChg>
      <pc:sldChg chg="modSp mod">
        <pc:chgData name="Пётр Лукутин" userId="faf356edd1559631" providerId="LiveId" clId="{094DD21B-FC18-4A17-9579-C63FDCD4E32D}" dt="2022-04-24T08:00:29.388" v="2539" actId="20577"/>
        <pc:sldMkLst>
          <pc:docMk/>
          <pc:sldMk cId="1299719508" sldId="263"/>
        </pc:sldMkLst>
        <pc:spChg chg="mod">
          <ac:chgData name="Пётр Лукутин" userId="faf356edd1559631" providerId="LiveId" clId="{094DD21B-FC18-4A17-9579-C63FDCD4E32D}" dt="2022-04-21T19:08:22.611" v="1854" actId="20577"/>
          <ac:spMkLst>
            <pc:docMk/>
            <pc:sldMk cId="1299719508" sldId="263"/>
            <ac:spMk id="15" creationId="{11123242-1802-4890-85C8-48524FEB9010}"/>
          </ac:spMkLst>
        </pc:spChg>
        <pc:spChg chg="mod">
          <ac:chgData name="Пётр Лукутин" userId="faf356edd1559631" providerId="LiveId" clId="{094DD21B-FC18-4A17-9579-C63FDCD4E32D}" dt="2022-04-24T07:59:13.394" v="2120" actId="20577"/>
          <ac:spMkLst>
            <pc:docMk/>
            <pc:sldMk cId="1299719508" sldId="263"/>
            <ac:spMk id="17" creationId="{7ED86B65-490B-4A46-9A35-518F306514E2}"/>
          </ac:spMkLst>
        </pc:spChg>
        <pc:spChg chg="mod">
          <ac:chgData name="Пётр Лукутин" userId="faf356edd1559631" providerId="LiveId" clId="{094DD21B-FC18-4A17-9579-C63FDCD4E32D}" dt="2022-04-24T07:59:27.697" v="2329" actId="20577"/>
          <ac:spMkLst>
            <pc:docMk/>
            <pc:sldMk cId="1299719508" sldId="263"/>
            <ac:spMk id="19" creationId="{5546E0D8-3EE8-4FA5-9941-005B12026C46}"/>
          </ac:spMkLst>
        </pc:spChg>
        <pc:spChg chg="mod">
          <ac:chgData name="Пётр Лукутин" userId="faf356edd1559631" providerId="LiveId" clId="{094DD21B-FC18-4A17-9579-C63FDCD4E32D}" dt="2022-04-24T08:00:29.388" v="2539" actId="20577"/>
          <ac:spMkLst>
            <pc:docMk/>
            <pc:sldMk cId="1299719508" sldId="263"/>
            <ac:spMk id="21" creationId="{839944D4-2F2D-438D-93AE-CFC498C791DD}"/>
          </ac:spMkLst>
        </pc:spChg>
      </pc:sldChg>
      <pc:sldChg chg="addSp delSp modSp del mod modClrScheme chgLayout">
        <pc:chgData name="Пётр Лукутин" userId="faf356edd1559631" providerId="LiveId" clId="{094DD21B-FC18-4A17-9579-C63FDCD4E32D}" dt="2022-03-30T15:28:50.349" v="256" actId="2696"/>
        <pc:sldMkLst>
          <pc:docMk/>
          <pc:sldMk cId="2086701177" sldId="264"/>
        </pc:sldMkLst>
        <pc:spChg chg="add del mod">
          <ac:chgData name="Пётр Лукутин" userId="faf356edd1559631" providerId="LiveId" clId="{094DD21B-FC18-4A17-9579-C63FDCD4E32D}" dt="2022-03-30T15:27:45.077" v="244"/>
          <ac:spMkLst>
            <pc:docMk/>
            <pc:sldMk cId="2086701177" sldId="264"/>
            <ac:spMk id="2" creationId="{03D18292-EDAB-4799-A41F-16A073BCA430}"/>
          </ac:spMkLst>
        </pc:spChg>
        <pc:spChg chg="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3" creationId="{101FE623-9109-4333-B868-214788FBEB96}"/>
          </ac:spMkLst>
        </pc:spChg>
        <pc:spChg chg="add del mod">
          <ac:chgData name="Пётр Лукутин" userId="faf356edd1559631" providerId="LiveId" clId="{094DD21B-FC18-4A17-9579-C63FDCD4E32D}" dt="2022-03-30T15:27:45.077" v="244"/>
          <ac:spMkLst>
            <pc:docMk/>
            <pc:sldMk cId="2086701177" sldId="264"/>
            <ac:spMk id="4" creationId="{2E14D366-F6E2-4EA1-B025-2F12F7155F04}"/>
          </ac:spMkLst>
        </pc:spChg>
        <pc:spChg chg="add del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6" creationId="{25CAC9A9-13AB-4530-9F9C-022EB84B4CEC}"/>
          </ac:spMkLst>
        </pc:spChg>
        <pc:spChg chg="del">
          <ac:chgData name="Пётр Лукутин" userId="faf356edd1559631" providerId="LiveId" clId="{094DD21B-FC18-4A17-9579-C63FDCD4E32D}" dt="2022-03-30T15:27:45.077" v="244"/>
          <ac:spMkLst>
            <pc:docMk/>
            <pc:sldMk cId="2086701177" sldId="264"/>
            <ac:spMk id="7" creationId="{603FB1FD-98B4-4368-AC80-6C8C2C1BCB3A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8" creationId="{32D6BBE9-2F20-45A3-9B8A-CE32F47837B7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9" creationId="{4310FEFD-C3C0-4B1B-88DA-E1881E5E99D0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0" creationId="{C7839A5C-D509-4D29-B026-DA3A96197960}"/>
          </ac:spMkLst>
        </pc:spChg>
        <pc:spChg chg="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1" creationId="{89209100-CE00-417A-8BE1-C97FFD40BF82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2" creationId="{901D7CEE-9CAB-4EF5-8AC2-9A5843D6A641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3" creationId="{67A3D531-9548-4241-B21A-1F11F10090D8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4" creationId="{0CFCD2FC-8A17-4E69-BB7B-58D0ACD0A4C2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5" creationId="{96DEBF28-6FDE-4335-91DD-08A060E641D1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6" creationId="{886EB6AB-588D-4E92-8EEC-6DECFABF02C7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7" creationId="{5CDDC575-2DB1-4C43-A593-B4CB00FCEC2B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8" creationId="{18DB39E4-5E65-4B5E-B40E-D09C19486C04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19" creationId="{4C6F27B4-AD05-4FA2-BE81-1CE5FA9E97E2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20" creationId="{0093376F-F275-4D73-8F1B-807F2737EB16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21" creationId="{2C773052-B8A9-4BDC-820B-0E45DFEA150E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22" creationId="{7139B475-4F6C-45B6-8CA6-5DD022FDB263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23" creationId="{5469A373-E079-42C6-8DB9-36DD84222DED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24" creationId="{B313D865-7AC6-4839-895B-28EBE22EC3DF}"/>
          </ac:spMkLst>
        </pc:spChg>
        <pc:spChg chg="add mod ord">
          <ac:chgData name="Пётр Лукутин" userId="faf356edd1559631" providerId="LiveId" clId="{094DD21B-FC18-4A17-9579-C63FDCD4E32D}" dt="2022-03-30T15:27:53.741" v="245" actId="700"/>
          <ac:spMkLst>
            <pc:docMk/>
            <pc:sldMk cId="2086701177" sldId="264"/>
            <ac:spMk id="25" creationId="{22A8980B-47F1-4E5A-B223-6191939F2E5D}"/>
          </ac:spMkLst>
        </pc:spChg>
        <pc:spChg chg="add del mod">
          <ac:chgData name="Пётр Лукутин" userId="faf356edd1559631" providerId="LiveId" clId="{094DD21B-FC18-4A17-9579-C63FDCD4E32D}" dt="2022-03-30T15:28:13.912" v="248"/>
          <ac:spMkLst>
            <pc:docMk/>
            <pc:sldMk cId="2086701177" sldId="264"/>
            <ac:spMk id="26" creationId="{AFC31749-4B55-4EAF-AB2A-7F8EF945AB41}"/>
          </ac:spMkLst>
        </pc:spChg>
      </pc:sldChg>
      <pc:sldChg chg="addSp delSp modSp mod modAnim">
        <pc:chgData name="Пётр Лукутин" userId="faf356edd1559631" providerId="LiveId" clId="{094DD21B-FC18-4A17-9579-C63FDCD4E32D}" dt="2022-04-24T08:39:20.798" v="3877" actId="1076"/>
        <pc:sldMkLst>
          <pc:docMk/>
          <pc:sldMk cId="3297823726" sldId="265"/>
        </pc:sldMkLst>
        <pc:spChg chg="mod">
          <ac:chgData name="Пётр Лукутин" userId="faf356edd1559631" providerId="LiveId" clId="{094DD21B-FC18-4A17-9579-C63FDCD4E32D}" dt="2022-04-24T08:28:47.182" v="3674" actId="1035"/>
          <ac:spMkLst>
            <pc:docMk/>
            <pc:sldMk cId="3297823726" sldId="265"/>
            <ac:spMk id="4" creationId="{3B609C69-D3CD-4837-8831-CFA5A72454EF}"/>
          </ac:spMkLst>
        </pc:spChg>
        <pc:spChg chg="mod">
          <ac:chgData name="Пётр Лукутин" userId="faf356edd1559631" providerId="LiveId" clId="{094DD21B-FC18-4A17-9579-C63FDCD4E32D}" dt="2022-03-30T15:35:13.247" v="847" actId="20577"/>
          <ac:spMkLst>
            <pc:docMk/>
            <pc:sldMk cId="3297823726" sldId="265"/>
            <ac:spMk id="12" creationId="{E90A6C98-103B-42D7-872F-B36F466EB688}"/>
          </ac:spMkLst>
        </pc:spChg>
        <pc:spChg chg="del mod">
          <ac:chgData name="Пётр Лукутин" userId="faf356edd1559631" providerId="LiveId" clId="{094DD21B-FC18-4A17-9579-C63FDCD4E32D}" dt="2022-03-30T15:34:59.818" v="788" actId="478"/>
          <ac:spMkLst>
            <pc:docMk/>
            <pc:sldMk cId="3297823726" sldId="265"/>
            <ac:spMk id="13" creationId="{238737CB-0A72-4892-90FE-D33900D02241}"/>
          </ac:spMkLst>
        </pc:spChg>
        <pc:spChg chg="add mod">
          <ac:chgData name="Пётр Лукутин" userId="faf356edd1559631" providerId="LiveId" clId="{094DD21B-FC18-4A17-9579-C63FDCD4E32D}" dt="2022-04-24T08:39:20.798" v="3877" actId="1076"/>
          <ac:spMkLst>
            <pc:docMk/>
            <pc:sldMk cId="3297823726" sldId="265"/>
            <ac:spMk id="15" creationId="{16D153D7-8BDD-4E9C-8BE3-FDD2858C8B55}"/>
          </ac:spMkLst>
        </pc:spChg>
        <pc:spChg chg="add mod">
          <ac:chgData name="Пётр Лукутин" userId="faf356edd1559631" providerId="LiveId" clId="{094DD21B-FC18-4A17-9579-C63FDCD4E32D}" dt="2022-04-24T08:37:12.777" v="3812" actId="1076"/>
          <ac:spMkLst>
            <pc:docMk/>
            <pc:sldMk cId="3297823726" sldId="265"/>
            <ac:spMk id="18" creationId="{1B725037-56B7-44F8-BEBB-DCFE78F71320}"/>
          </ac:spMkLst>
        </pc:spChg>
        <pc:spChg chg="add mod">
          <ac:chgData name="Пётр Лукутин" userId="faf356edd1559631" providerId="LiveId" clId="{094DD21B-FC18-4A17-9579-C63FDCD4E32D}" dt="2022-04-24T08:37:03.221" v="3811" actId="1076"/>
          <ac:spMkLst>
            <pc:docMk/>
            <pc:sldMk cId="3297823726" sldId="265"/>
            <ac:spMk id="19" creationId="{05BB9CA6-6BDE-4A37-A07E-7CD701F69843}"/>
          </ac:spMkLst>
        </pc:spChg>
        <pc:spChg chg="add mod">
          <ac:chgData name="Пётр Лукутин" userId="faf356edd1559631" providerId="LiveId" clId="{094DD21B-FC18-4A17-9579-C63FDCD4E32D}" dt="2022-04-24T08:39:14.665" v="3876" actId="1076"/>
          <ac:spMkLst>
            <pc:docMk/>
            <pc:sldMk cId="3297823726" sldId="265"/>
            <ac:spMk id="20" creationId="{A4BC645E-7754-4F1C-A2E8-3FDFEC4EA1A4}"/>
          </ac:spMkLst>
        </pc:spChg>
        <pc:spChg chg="del mod topLvl">
          <ac:chgData name="Пётр Лукутин" userId="faf356edd1559631" providerId="LiveId" clId="{094DD21B-FC18-4A17-9579-C63FDCD4E32D}" dt="2022-04-24T08:26:32.714" v="3661" actId="478"/>
          <ac:spMkLst>
            <pc:docMk/>
            <pc:sldMk cId="3297823726" sldId="265"/>
            <ac:spMk id="224" creationId="{32C6C159-36D9-466C-9746-BC4CCA0D7E56}"/>
          </ac:spMkLst>
        </pc:spChg>
        <pc:spChg chg="del">
          <ac:chgData name="Пётр Лукутин" userId="faf356edd1559631" providerId="LiveId" clId="{094DD21B-FC18-4A17-9579-C63FDCD4E32D}" dt="2022-04-12T16:29:53.130" v="1751" actId="478"/>
          <ac:spMkLst>
            <pc:docMk/>
            <pc:sldMk cId="3297823726" sldId="265"/>
            <ac:spMk id="242" creationId="{3C1D5D02-096E-4AC5-8F00-E5C0CE9BE9E5}"/>
          </ac:spMkLst>
        </pc:spChg>
        <pc:spChg chg="add del mod topLvl">
          <ac:chgData name="Пётр Лукутин" userId="faf356edd1559631" providerId="LiveId" clId="{094DD21B-FC18-4A17-9579-C63FDCD4E32D}" dt="2022-04-24T08:28:51.335" v="3676" actId="478"/>
          <ac:spMkLst>
            <pc:docMk/>
            <pc:sldMk cId="3297823726" sldId="265"/>
            <ac:spMk id="244" creationId="{0E602EF6-D61B-4452-A065-8E4137649A38}"/>
          </ac:spMkLst>
        </pc:spChg>
        <pc:spChg chg="add del mod topLvl">
          <ac:chgData name="Пётр Лукутин" userId="faf356edd1559631" providerId="LiveId" clId="{094DD21B-FC18-4A17-9579-C63FDCD4E32D}" dt="2022-04-24T08:28:51.335" v="3676" actId="478"/>
          <ac:spMkLst>
            <pc:docMk/>
            <pc:sldMk cId="3297823726" sldId="265"/>
            <ac:spMk id="245" creationId="{89E342D8-EF35-4500-811D-022F0C5750D0}"/>
          </ac:spMkLst>
        </pc:spChg>
        <pc:spChg chg="add del mod topLvl">
          <ac:chgData name="Пётр Лукутин" userId="faf356edd1559631" providerId="LiveId" clId="{094DD21B-FC18-4A17-9579-C63FDCD4E32D}" dt="2022-04-24T08:28:51.335" v="3676" actId="478"/>
          <ac:spMkLst>
            <pc:docMk/>
            <pc:sldMk cId="3297823726" sldId="265"/>
            <ac:spMk id="246" creationId="{73C24323-5928-4932-8372-87FC25E7B541}"/>
          </ac:spMkLst>
        </pc:spChg>
        <pc:grpChg chg="add del mod">
          <ac:chgData name="Пётр Лукутин" userId="faf356edd1559631" providerId="LiveId" clId="{094DD21B-FC18-4A17-9579-C63FDCD4E32D}" dt="2022-04-24T08:23:48.274" v="3642" actId="165"/>
          <ac:grpSpMkLst>
            <pc:docMk/>
            <pc:sldMk cId="3297823726" sldId="265"/>
            <ac:grpSpMk id="3" creationId="{78236811-84C6-4A14-814F-1F4BA8810EA8}"/>
          </ac:grpSpMkLst>
        </pc:grpChg>
        <pc:grpChg chg="add mod">
          <ac:chgData name="Пётр Лукутин" userId="faf356edd1559631" providerId="LiveId" clId="{094DD21B-FC18-4A17-9579-C63FDCD4E32D}" dt="2022-04-24T08:23:59.574" v="3644" actId="164"/>
          <ac:grpSpMkLst>
            <pc:docMk/>
            <pc:sldMk cId="3297823726" sldId="265"/>
            <ac:grpSpMk id="5" creationId="{31C4838A-86FC-47E6-AFE1-B18722CC73A6}"/>
          </ac:grpSpMkLst>
        </pc:grpChg>
        <pc:grpChg chg="add del mod">
          <ac:chgData name="Пётр Лукутин" userId="faf356edd1559631" providerId="LiveId" clId="{094DD21B-FC18-4A17-9579-C63FDCD4E32D}" dt="2022-04-24T08:26:08.393" v="3659" actId="165"/>
          <ac:grpSpMkLst>
            <pc:docMk/>
            <pc:sldMk cId="3297823726" sldId="265"/>
            <ac:grpSpMk id="6" creationId="{293C09C6-7271-46FF-88AE-3E17AFEEE7B5}"/>
          </ac:grpSpMkLst>
        </pc:grpChg>
        <pc:grpChg chg="add del mod">
          <ac:chgData name="Пётр Лукутин" userId="faf356edd1559631" providerId="LiveId" clId="{094DD21B-FC18-4A17-9579-C63FDCD4E32D}" dt="2022-04-24T08:33:24.108" v="3720" actId="165"/>
          <ac:grpSpMkLst>
            <pc:docMk/>
            <pc:sldMk cId="3297823726" sldId="265"/>
            <ac:grpSpMk id="14" creationId="{1E1F9EA7-6F7E-4B31-B399-CE7DA71CBBB6}"/>
          </ac:grpSpMkLst>
        </pc:grpChg>
        <pc:grpChg chg="add mod">
          <ac:chgData name="Пётр Лукутин" userId="faf356edd1559631" providerId="LiveId" clId="{094DD21B-FC18-4A17-9579-C63FDCD4E32D}" dt="2022-04-24T08:34:54.652" v="3732" actId="408"/>
          <ac:grpSpMkLst>
            <pc:docMk/>
            <pc:sldMk cId="3297823726" sldId="265"/>
            <ac:grpSpMk id="16" creationId="{AB9314FC-43F6-4C50-B0E2-AC99F3AE15BC}"/>
          </ac:grpSpMkLst>
        </pc:grpChg>
        <pc:picChg chg="add del mod topLvl">
          <ac:chgData name="Пётр Лукутин" userId="faf356edd1559631" providerId="LiveId" clId="{094DD21B-FC18-4A17-9579-C63FDCD4E32D}" dt="2022-04-24T08:34:12.078" v="3727" actId="478"/>
          <ac:picMkLst>
            <pc:docMk/>
            <pc:sldMk cId="3297823726" sldId="265"/>
            <ac:picMk id="2" creationId="{F4FE3428-DB7F-4082-8EFB-81E104D80874}"/>
          </ac:picMkLst>
        </pc:picChg>
        <pc:picChg chg="add del mod topLvl">
          <ac:chgData name="Пётр Лукутин" userId="faf356edd1559631" providerId="LiveId" clId="{094DD21B-FC18-4A17-9579-C63FDCD4E32D}" dt="2022-04-24T08:34:14.999" v="3728" actId="478"/>
          <ac:picMkLst>
            <pc:docMk/>
            <pc:sldMk cId="3297823726" sldId="265"/>
            <ac:picMk id="17" creationId="{FB4190EF-668C-4FF9-B341-AAB9583AABD7}"/>
          </ac:picMkLst>
        </pc:picChg>
        <pc:picChg chg="add mod">
          <ac:chgData name="Пётр Лукутин" userId="faf356edd1559631" providerId="LiveId" clId="{094DD21B-FC18-4A17-9579-C63FDCD4E32D}" dt="2022-04-24T08:34:54.652" v="3732" actId="408"/>
          <ac:picMkLst>
            <pc:docMk/>
            <pc:sldMk cId="3297823726" sldId="265"/>
            <ac:picMk id="28" creationId="{37123115-E35A-43A5-BF4A-0D05ADD9AB6A}"/>
          </ac:picMkLst>
        </pc:picChg>
        <pc:picChg chg="add mod ord">
          <ac:chgData name="Пётр Лукутин" userId="faf356edd1559631" providerId="LiveId" clId="{094DD21B-FC18-4A17-9579-C63FDCD4E32D}" dt="2022-04-24T08:34:54.652" v="3732" actId="408"/>
          <ac:picMkLst>
            <pc:docMk/>
            <pc:sldMk cId="3297823726" sldId="265"/>
            <ac:picMk id="29" creationId="{FB6EE73D-34FD-493F-8C82-8CB68FFEE20F}"/>
          </ac:picMkLst>
        </pc:picChg>
        <pc:picChg chg="del">
          <ac:chgData name="Пётр Лукутин" userId="faf356edd1559631" providerId="LiveId" clId="{094DD21B-FC18-4A17-9579-C63FDCD4E32D}" dt="2022-04-12T16:29:50.449" v="1750" actId="478"/>
          <ac:picMkLst>
            <pc:docMk/>
            <pc:sldMk cId="3297823726" sldId="265"/>
            <ac:picMk id="223" creationId="{99DF536C-80BD-47E2-AE13-8108B01CBB5A}"/>
          </ac:picMkLst>
        </pc:picChg>
        <pc:picChg chg="add del mod">
          <ac:chgData name="Пётр Лукутин" userId="faf356edd1559631" providerId="LiveId" clId="{094DD21B-FC18-4A17-9579-C63FDCD4E32D}" dt="2022-04-17T17:10:16.810" v="1822" actId="478"/>
          <ac:picMkLst>
            <pc:docMk/>
            <pc:sldMk cId="3297823726" sldId="265"/>
            <ac:picMk id="1026" creationId="{37EF9F33-0BC8-452D-87E3-21485CD64074}"/>
          </ac:picMkLst>
        </pc:picChg>
        <pc:picChg chg="add del mod">
          <ac:chgData name="Пётр Лукутин" userId="faf356edd1559631" providerId="LiveId" clId="{094DD21B-FC18-4A17-9579-C63FDCD4E32D}" dt="2022-04-12T16:28:32.519" v="1729"/>
          <ac:picMkLst>
            <pc:docMk/>
            <pc:sldMk cId="3297823726" sldId="265"/>
            <ac:picMk id="1028" creationId="{7FED963B-5B60-4654-A634-4411CDECBF99}"/>
          </ac:picMkLst>
        </pc:picChg>
        <pc:picChg chg="add mod topLvl">
          <ac:chgData name="Пётр Лукутин" userId="faf356edd1559631" providerId="LiveId" clId="{094DD21B-FC18-4A17-9579-C63FDCD4E32D}" dt="2022-04-24T08:34:54.652" v="3732" actId="408"/>
          <ac:picMkLst>
            <pc:docMk/>
            <pc:sldMk cId="3297823726" sldId="265"/>
            <ac:picMk id="1028" creationId="{8DE19A25-42E7-42E0-B5BC-16736CF12CEF}"/>
          </ac:picMkLst>
        </pc:picChg>
        <pc:picChg chg="add mod topLvl">
          <ac:chgData name="Пётр Лукутин" userId="faf356edd1559631" providerId="LiveId" clId="{094DD21B-FC18-4A17-9579-C63FDCD4E32D}" dt="2022-04-24T08:34:54.652" v="3732" actId="408"/>
          <ac:picMkLst>
            <pc:docMk/>
            <pc:sldMk cId="3297823726" sldId="265"/>
            <ac:picMk id="1030" creationId="{7808EB4A-8C14-442C-8DF9-ACB2489353A3}"/>
          </ac:picMkLst>
        </pc:picChg>
        <pc:cxnChg chg="add del mod">
          <ac:chgData name="Пётр Лукутин" userId="faf356edd1559631" providerId="LiveId" clId="{094DD21B-FC18-4A17-9579-C63FDCD4E32D}" dt="2022-04-12T16:28:41.751" v="1733"/>
          <ac:cxnSpMkLst>
            <pc:docMk/>
            <pc:sldMk cId="3297823726" sldId="265"/>
            <ac:cxnSpMk id="18" creationId="{56006147-4F5B-485D-A500-FF7A97E167EC}"/>
          </ac:cxnSpMkLst>
        </pc:cxnChg>
        <pc:cxnChg chg="add del mod">
          <ac:chgData name="Пётр Лукутин" userId="faf356edd1559631" providerId="LiveId" clId="{094DD21B-FC18-4A17-9579-C63FDCD4E32D}" dt="2022-04-12T16:28:52.250" v="1737"/>
          <ac:cxnSpMkLst>
            <pc:docMk/>
            <pc:sldMk cId="3297823726" sldId="265"/>
            <ac:cxnSpMk id="20" creationId="{919B085F-BE9D-44AC-828A-C68149A9DFE9}"/>
          </ac:cxnSpMkLst>
        </pc:cxnChg>
        <pc:cxnChg chg="del mod topLvl">
          <ac:chgData name="Пётр Лукутин" userId="faf356edd1559631" providerId="LiveId" clId="{094DD21B-FC18-4A17-9579-C63FDCD4E32D}" dt="2022-04-24T08:28:16.729" v="3670" actId="478"/>
          <ac:cxnSpMkLst>
            <pc:docMk/>
            <pc:sldMk cId="3297823726" sldId="265"/>
            <ac:cxnSpMk id="139" creationId="{114AC9AF-CFF1-4C63-B916-ABE1741B46CB}"/>
          </ac:cxnSpMkLst>
        </pc:cxnChg>
        <pc:cxnChg chg="del mod topLvl">
          <ac:chgData name="Пётр Лукутин" userId="faf356edd1559631" providerId="LiveId" clId="{094DD21B-FC18-4A17-9579-C63FDCD4E32D}" dt="2022-04-24T08:28:19.870" v="3671" actId="478"/>
          <ac:cxnSpMkLst>
            <pc:docMk/>
            <pc:sldMk cId="3297823726" sldId="265"/>
            <ac:cxnSpMk id="163" creationId="{77C3D6FC-42F8-4C85-AE3B-9DE302578524}"/>
          </ac:cxnSpMkLst>
        </pc:cxnChg>
        <pc:cxnChg chg="del mod topLvl">
          <ac:chgData name="Пётр Лукутин" userId="faf356edd1559631" providerId="LiveId" clId="{094DD21B-FC18-4A17-9579-C63FDCD4E32D}" dt="2022-04-24T08:30:01.197" v="3687" actId="478"/>
          <ac:cxnSpMkLst>
            <pc:docMk/>
            <pc:sldMk cId="3297823726" sldId="265"/>
            <ac:cxnSpMk id="187" creationId="{096D941C-A53D-4F6F-A7C7-C349BDF27650}"/>
          </ac:cxnSpMkLst>
        </pc:cxnChg>
        <pc:cxnChg chg="del mod topLvl">
          <ac:chgData name="Пётр Лукутин" userId="faf356edd1559631" providerId="LiveId" clId="{094DD21B-FC18-4A17-9579-C63FDCD4E32D}" dt="2022-04-24T08:30:47.508" v="3694" actId="478"/>
          <ac:cxnSpMkLst>
            <pc:docMk/>
            <pc:sldMk cId="3297823726" sldId="265"/>
            <ac:cxnSpMk id="220" creationId="{6D3CBD92-3FC6-4065-B640-0EC5D3E27154}"/>
          </ac:cxnSpMkLst>
        </pc:cxnChg>
        <pc:cxnChg chg="del mod topLvl">
          <ac:chgData name="Пётр Лукутин" userId="faf356edd1559631" providerId="LiveId" clId="{094DD21B-FC18-4A17-9579-C63FDCD4E32D}" dt="2022-04-24T08:29:23.071" v="3683" actId="478"/>
          <ac:cxnSpMkLst>
            <pc:docMk/>
            <pc:sldMk cId="3297823726" sldId="265"/>
            <ac:cxnSpMk id="237" creationId="{E47E492C-0FED-4F4E-92CE-B73CAD58C94B}"/>
          </ac:cxnSpMkLst>
        </pc:cxnChg>
      </pc:sldChg>
      <pc:sldChg chg="addSp modSp del mod">
        <pc:chgData name="Пётр Лукутин" userId="faf356edd1559631" providerId="LiveId" clId="{094DD21B-FC18-4A17-9579-C63FDCD4E32D}" dt="2022-04-24T08:00:52.705" v="2540" actId="47"/>
        <pc:sldMkLst>
          <pc:docMk/>
          <pc:sldMk cId="2903599816" sldId="266"/>
        </pc:sldMkLst>
        <pc:spChg chg="mod">
          <ac:chgData name="Пётр Лукутин" userId="faf356edd1559631" providerId="LiveId" clId="{094DD21B-FC18-4A17-9579-C63FDCD4E32D}" dt="2022-04-06T17:23:33.683" v="1719" actId="14100"/>
          <ac:spMkLst>
            <pc:docMk/>
            <pc:sldMk cId="2903599816" sldId="266"/>
            <ac:spMk id="15" creationId="{299983D4-AC1A-414D-96CB-4EEEBB8FEE25}"/>
          </ac:spMkLst>
        </pc:spChg>
        <pc:picChg chg="add mod">
          <ac:chgData name="Пётр Лукутин" userId="faf356edd1559631" providerId="LiveId" clId="{094DD21B-FC18-4A17-9579-C63FDCD4E32D}" dt="2022-04-06T17:23:37.540" v="1720" actId="1076"/>
          <ac:picMkLst>
            <pc:docMk/>
            <pc:sldMk cId="2903599816" sldId="266"/>
            <ac:picMk id="1026" creationId="{0F054FB9-F0A1-4ABE-9181-80DEC3B8EAB8}"/>
          </ac:picMkLst>
        </pc:picChg>
      </pc:sldChg>
      <pc:sldChg chg="addSp delSp modSp mod">
        <pc:chgData name="Пётр Лукутин" userId="faf356edd1559631" providerId="LiveId" clId="{094DD21B-FC18-4A17-9579-C63FDCD4E32D}" dt="2022-04-24T08:42:13.894" v="3887" actId="1076"/>
        <pc:sldMkLst>
          <pc:docMk/>
          <pc:sldMk cId="786406106" sldId="267"/>
        </pc:sldMkLst>
        <pc:spChg chg="add">
          <ac:chgData name="Пётр Лукутин" userId="faf356edd1559631" providerId="LiveId" clId="{094DD21B-FC18-4A17-9579-C63FDCD4E32D}" dt="2022-04-24T08:41:21.144" v="3878"/>
          <ac:spMkLst>
            <pc:docMk/>
            <pc:sldMk cId="786406106" sldId="267"/>
            <ac:spMk id="3" creationId="{C029A332-8133-4FEF-A9BD-39101BCDFAEA}"/>
          </ac:spMkLst>
        </pc:spChg>
        <pc:spChg chg="add del mod">
          <ac:chgData name="Пётр Лукутин" userId="faf356edd1559631" providerId="LiveId" clId="{094DD21B-FC18-4A17-9579-C63FDCD4E32D}" dt="2022-04-17T17:07:58.711" v="1816" actId="478"/>
          <ac:spMkLst>
            <pc:docMk/>
            <pc:sldMk cId="786406106" sldId="267"/>
            <ac:spMk id="4" creationId="{3DB7C902-2AC2-4627-9210-12FFCE57D6CD}"/>
          </ac:spMkLst>
        </pc:spChg>
        <pc:spChg chg="add del mod">
          <ac:chgData name="Пётр Лукутин" userId="faf356edd1559631" providerId="LiveId" clId="{094DD21B-FC18-4A17-9579-C63FDCD4E32D}" dt="2022-04-24T08:41:27.680" v="3881" actId="478"/>
          <ac:spMkLst>
            <pc:docMk/>
            <pc:sldMk cId="786406106" sldId="267"/>
            <ac:spMk id="4" creationId="{56174559-C524-445E-AEEC-52BBE4109CFF}"/>
          </ac:spMkLst>
        </pc:spChg>
        <pc:spChg chg="del mod">
          <ac:chgData name="Пётр Лукутин" userId="faf356edd1559631" providerId="LiveId" clId="{094DD21B-FC18-4A17-9579-C63FDCD4E32D}" dt="2022-04-17T17:07:56.174" v="1815" actId="478"/>
          <ac:spMkLst>
            <pc:docMk/>
            <pc:sldMk cId="786406106" sldId="267"/>
            <ac:spMk id="31" creationId="{2285A416-138A-477C-BBD0-8934B5B8E955}"/>
          </ac:spMkLst>
        </pc:spChg>
        <pc:spChg chg="del">
          <ac:chgData name="Пётр Лукутин" userId="faf356edd1559631" providerId="LiveId" clId="{094DD21B-FC18-4A17-9579-C63FDCD4E32D}" dt="2022-04-24T08:41:52.176" v="3882" actId="478"/>
          <ac:spMkLst>
            <pc:docMk/>
            <pc:sldMk cId="786406106" sldId="267"/>
            <ac:spMk id="55" creationId="{5C84B00A-2062-4E70-8AD4-A114464A66DC}"/>
          </ac:spMkLst>
        </pc:spChg>
        <pc:picChg chg="add mod">
          <ac:chgData name="Пётр Лукутин" userId="faf356edd1559631" providerId="LiveId" clId="{094DD21B-FC18-4A17-9579-C63FDCD4E32D}" dt="2022-04-24T08:42:13.894" v="3887" actId="1076"/>
          <ac:picMkLst>
            <pc:docMk/>
            <pc:sldMk cId="786406106" sldId="267"/>
            <ac:picMk id="6" creationId="{89887C45-D19C-402D-968A-740ACE57F5C2}"/>
          </ac:picMkLst>
        </pc:picChg>
        <pc:picChg chg="add mod">
          <ac:chgData name="Пётр Лукутин" userId="faf356edd1559631" providerId="LiveId" clId="{094DD21B-FC18-4A17-9579-C63FDCD4E32D}" dt="2022-04-21T19:05:07.627" v="1850" actId="1076"/>
          <ac:picMkLst>
            <pc:docMk/>
            <pc:sldMk cId="786406106" sldId="267"/>
            <ac:picMk id="2050" creationId="{9545A160-5BC8-43AA-84B7-8477C4177878}"/>
          </ac:picMkLst>
        </pc:picChg>
      </pc:sldChg>
      <pc:sldChg chg="addSp modSp mod">
        <pc:chgData name="Пётр Лукутин" userId="faf356edd1559631" providerId="LiveId" clId="{094DD21B-FC18-4A17-9579-C63FDCD4E32D}" dt="2022-04-14T09:25:40.309" v="1814" actId="20577"/>
        <pc:sldMkLst>
          <pc:docMk/>
          <pc:sldMk cId="1110891383" sldId="271"/>
        </pc:sldMkLst>
        <pc:spChg chg="mod">
          <ac:chgData name="Пётр Лукутин" userId="faf356edd1559631" providerId="LiveId" clId="{094DD21B-FC18-4A17-9579-C63FDCD4E32D}" dt="2022-03-30T15:42:33.354" v="1319" actId="1076"/>
          <ac:spMkLst>
            <pc:docMk/>
            <pc:sldMk cId="1110891383" sldId="271"/>
            <ac:spMk id="22" creationId="{6F0DC093-03F3-4DC2-8C84-D7B0746B8A36}"/>
          </ac:spMkLst>
        </pc:spChg>
        <pc:spChg chg="mod">
          <ac:chgData name="Пётр Лукутин" userId="faf356edd1559631" providerId="LiveId" clId="{094DD21B-FC18-4A17-9579-C63FDCD4E32D}" dt="2022-04-14T09:25:40.309" v="1814" actId="20577"/>
          <ac:spMkLst>
            <pc:docMk/>
            <pc:sldMk cId="1110891383" sldId="271"/>
            <ac:spMk id="23" creationId="{9FA93F90-3C8C-4C2D-9FBD-839C3AD50107}"/>
          </ac:spMkLst>
        </pc:spChg>
        <pc:picChg chg="add mod">
          <ac:chgData name="Пётр Лукутин" userId="faf356edd1559631" providerId="LiveId" clId="{094DD21B-FC18-4A17-9579-C63FDCD4E32D}" dt="2022-04-13T19:32:29.123" v="1800" actId="1076"/>
          <ac:picMkLst>
            <pc:docMk/>
            <pc:sldMk cId="1110891383" sldId="271"/>
            <ac:picMk id="3074" creationId="{AC468206-661A-4B93-B262-8A4D732F573F}"/>
          </ac:picMkLst>
        </pc:picChg>
      </pc:sldChg>
      <pc:sldChg chg="addSp modSp mod">
        <pc:chgData name="Пётр Лукутин" userId="faf356edd1559631" providerId="LiveId" clId="{094DD21B-FC18-4A17-9579-C63FDCD4E32D}" dt="2022-03-30T15:39:21.437" v="1146" actId="14100"/>
        <pc:sldMkLst>
          <pc:docMk/>
          <pc:sldMk cId="71375660" sldId="273"/>
        </pc:sldMkLst>
        <pc:spChg chg="add mod">
          <ac:chgData name="Пётр Лукутин" userId="faf356edd1559631" providerId="LiveId" clId="{094DD21B-FC18-4A17-9579-C63FDCD4E32D}" dt="2022-03-30T15:39:21.437" v="1146" actId="14100"/>
          <ac:spMkLst>
            <pc:docMk/>
            <pc:sldMk cId="71375660" sldId="273"/>
            <ac:spMk id="3" creationId="{9FBC2D77-85C7-470B-B0FB-9D92C916CE56}"/>
          </ac:spMkLst>
        </pc:spChg>
        <pc:picChg chg="add mod">
          <ac:chgData name="Пётр Лукутин" userId="faf356edd1559631" providerId="LiveId" clId="{094DD21B-FC18-4A17-9579-C63FDCD4E32D}" dt="2022-03-30T15:39:09.587" v="1145" actId="1076"/>
          <ac:picMkLst>
            <pc:docMk/>
            <pc:sldMk cId="71375660" sldId="273"/>
            <ac:picMk id="2050" creationId="{699586BC-8A4A-4936-971F-AFC300023F4C}"/>
          </ac:picMkLst>
        </pc:picChg>
      </pc:sldChg>
      <pc:sldChg chg="addSp delSp modSp new mod">
        <pc:chgData name="Пётр Лукутин" userId="faf356edd1559631" providerId="LiveId" clId="{094DD21B-FC18-4A17-9579-C63FDCD4E32D}" dt="2022-04-24T08:09:57.564" v="3144" actId="1076"/>
        <pc:sldMkLst>
          <pc:docMk/>
          <pc:sldMk cId="128090210" sldId="275"/>
        </pc:sldMkLst>
        <pc:spChg chg="add del mod">
          <ac:chgData name="Пётр Лукутин" userId="faf356edd1559631" providerId="LiveId" clId="{094DD21B-FC18-4A17-9579-C63FDCD4E32D}" dt="2022-04-24T08:09:39.340" v="3140"/>
          <ac:spMkLst>
            <pc:docMk/>
            <pc:sldMk cId="128090210" sldId="275"/>
            <ac:spMk id="2" creationId="{A76F5EC7-9713-4578-8A33-9C9252379399}"/>
          </ac:spMkLst>
        </pc:spChg>
        <pc:spChg chg="mod">
          <ac:chgData name="Пётр Лукутин" userId="faf356edd1559631" providerId="LiveId" clId="{094DD21B-FC18-4A17-9579-C63FDCD4E32D}" dt="2022-04-24T08:02:06.185" v="2634" actId="20577"/>
          <ac:spMkLst>
            <pc:docMk/>
            <pc:sldMk cId="128090210" sldId="275"/>
            <ac:spMk id="3" creationId="{67CACD9E-D559-4D79-967E-A8744AFD2BF4}"/>
          </ac:spMkLst>
        </pc:spChg>
        <pc:spChg chg="mod">
          <ac:chgData name="Пётр Лукутин" userId="faf356edd1559631" providerId="LiveId" clId="{094DD21B-FC18-4A17-9579-C63FDCD4E32D}" dt="2022-04-24T08:09:57.564" v="3144" actId="1076"/>
          <ac:spMkLst>
            <pc:docMk/>
            <pc:sldMk cId="128090210" sldId="275"/>
            <ac:spMk id="5" creationId="{7AD81CA4-08FD-4CC8-8895-02DF82AD60D1}"/>
          </ac:spMkLst>
        </pc:spChg>
        <pc:picChg chg="add del mod">
          <ac:chgData name="Пётр Лукутин" userId="faf356edd1559631" providerId="LiveId" clId="{094DD21B-FC18-4A17-9579-C63FDCD4E32D}" dt="2022-04-24T08:09:39.340" v="3140"/>
          <ac:picMkLst>
            <pc:docMk/>
            <pc:sldMk cId="128090210" sldId="275"/>
            <ac:picMk id="1026" creationId="{1AE63834-8C49-4C20-BAE5-D690851FF76C}"/>
          </ac:picMkLst>
        </pc:picChg>
        <pc:picChg chg="add mod">
          <ac:chgData name="Пётр Лукутин" userId="faf356edd1559631" providerId="LiveId" clId="{094DD21B-FC18-4A17-9579-C63FDCD4E32D}" dt="2022-04-24T08:09:49.375" v="3143" actId="1076"/>
          <ac:picMkLst>
            <pc:docMk/>
            <pc:sldMk cId="128090210" sldId="275"/>
            <ac:picMk id="1028" creationId="{93E83F2F-DCE1-4DC6-8C8F-F6B7A560F4E6}"/>
          </ac:picMkLst>
        </pc:picChg>
      </pc:sldChg>
      <pc:sldChg chg="modSp add del mod ord">
        <pc:chgData name="Пётр Лукутин" userId="faf356edd1559631" providerId="LiveId" clId="{094DD21B-FC18-4A17-9579-C63FDCD4E32D}" dt="2022-04-21T18:57:04.703" v="1834" actId="47"/>
        <pc:sldMkLst>
          <pc:docMk/>
          <pc:sldMk cId="200598682" sldId="275"/>
        </pc:sldMkLst>
        <pc:spChg chg="mod">
          <ac:chgData name="Пётр Лукутин" userId="faf356edd1559631" providerId="LiveId" clId="{094DD21B-FC18-4A17-9579-C63FDCD4E32D}" dt="2022-03-30T15:29:14.849" v="303" actId="14100"/>
          <ac:spMkLst>
            <pc:docMk/>
            <pc:sldMk cId="200598682" sldId="275"/>
            <ac:spMk id="3" creationId="{E34E91A8-F608-453C-810A-BE991818063F}"/>
          </ac:spMkLst>
        </pc:spChg>
        <pc:spChg chg="mod">
          <ac:chgData name="Пётр Лукутин" userId="faf356edd1559631" providerId="LiveId" clId="{094DD21B-FC18-4A17-9579-C63FDCD4E32D}" dt="2022-03-30T15:44:07.698" v="1372" actId="1076"/>
          <ac:spMkLst>
            <pc:docMk/>
            <pc:sldMk cId="200598682" sldId="275"/>
            <ac:spMk id="6" creationId="{A327E535-262E-40B8-A9E1-0C08FFD80900}"/>
          </ac:spMkLst>
        </pc:spChg>
        <pc:spChg chg="mod">
          <ac:chgData name="Пётр Лукутин" userId="faf356edd1559631" providerId="LiveId" clId="{094DD21B-FC18-4A17-9579-C63FDCD4E32D}" dt="2022-03-30T15:43:27.475" v="1368" actId="1076"/>
          <ac:spMkLst>
            <pc:docMk/>
            <pc:sldMk cId="200598682" sldId="275"/>
            <ac:spMk id="8" creationId="{AA5735F7-BDC6-4ACD-B0DE-4AB63D30BA52}"/>
          </ac:spMkLst>
        </pc:spChg>
        <pc:spChg chg="mod">
          <ac:chgData name="Пётр Лукутин" userId="faf356edd1559631" providerId="LiveId" clId="{094DD21B-FC18-4A17-9579-C63FDCD4E32D}" dt="2022-03-30T15:43:18.384" v="1366" actId="1076"/>
          <ac:spMkLst>
            <pc:docMk/>
            <pc:sldMk cId="200598682" sldId="275"/>
            <ac:spMk id="10" creationId="{37BC20BC-85E6-48CD-B755-5D4149953C3B}"/>
          </ac:spMkLst>
        </pc:spChg>
        <pc:spChg chg="mod">
          <ac:chgData name="Пётр Лукутин" userId="faf356edd1559631" providerId="LiveId" clId="{094DD21B-FC18-4A17-9579-C63FDCD4E32D}" dt="2022-03-30T15:34:26.958" v="738" actId="1076"/>
          <ac:spMkLst>
            <pc:docMk/>
            <pc:sldMk cId="200598682" sldId="275"/>
            <ac:spMk id="12" creationId="{DC6EAD81-841A-483E-9B44-512A1470E471}"/>
          </ac:spMkLst>
        </pc:spChg>
        <pc:spChg chg="mod">
          <ac:chgData name="Пётр Лукутин" userId="faf356edd1559631" providerId="LiveId" clId="{094DD21B-FC18-4A17-9579-C63FDCD4E32D}" dt="2022-03-30T15:43:47.960" v="1370" actId="1076"/>
          <ac:spMkLst>
            <pc:docMk/>
            <pc:sldMk cId="200598682" sldId="275"/>
            <ac:spMk id="14" creationId="{978028AA-13B5-4B26-947A-231084A75CD1}"/>
          </ac:spMkLst>
        </pc:spChg>
        <pc:spChg chg="mod">
          <ac:chgData name="Пётр Лукутин" userId="faf356edd1559631" providerId="LiveId" clId="{094DD21B-FC18-4A17-9579-C63FDCD4E32D}" dt="2022-03-30T15:34:18.151" v="736" actId="1076"/>
          <ac:spMkLst>
            <pc:docMk/>
            <pc:sldMk cId="200598682" sldId="275"/>
            <ac:spMk id="15" creationId="{65657426-6073-47AB-BB7D-5ED2CAFD6BF2}"/>
          </ac:spMkLst>
        </pc:spChg>
        <pc:spChg chg="mod">
          <ac:chgData name="Пётр Лукутин" userId="faf356edd1559631" providerId="LiveId" clId="{094DD21B-FC18-4A17-9579-C63FDCD4E32D}" dt="2022-03-30T15:29:20.847" v="304" actId="14100"/>
          <ac:spMkLst>
            <pc:docMk/>
            <pc:sldMk cId="200598682" sldId="275"/>
            <ac:spMk id="19" creationId="{9B6BE182-7444-49DA-B6FA-215DD68D50CA}"/>
          </ac:spMkLst>
        </pc:spChg>
        <pc:cxnChg chg="mod">
          <ac:chgData name="Пётр Лукутин" userId="faf356edd1559631" providerId="LiveId" clId="{094DD21B-FC18-4A17-9579-C63FDCD4E32D}" dt="2022-03-30T15:43:24.938" v="1367" actId="1076"/>
          <ac:cxnSpMkLst>
            <pc:docMk/>
            <pc:sldMk cId="200598682" sldId="275"/>
            <ac:cxnSpMk id="54" creationId="{CC6D3F76-4C60-4559-AE48-60D6FBDC4B83}"/>
          </ac:cxnSpMkLst>
        </pc:cxnChg>
        <pc:cxnChg chg="mod">
          <ac:chgData name="Пётр Лукутин" userId="faf356edd1559631" providerId="LiveId" clId="{094DD21B-FC18-4A17-9579-C63FDCD4E32D}" dt="2022-03-30T15:43:14.506" v="1365" actId="1076"/>
          <ac:cxnSpMkLst>
            <pc:docMk/>
            <pc:sldMk cId="200598682" sldId="275"/>
            <ac:cxnSpMk id="57" creationId="{3CA93ACF-485A-4938-9815-8D5DFE3128D2}"/>
          </ac:cxnSpMkLst>
        </pc:cxnChg>
        <pc:cxnChg chg="mod">
          <ac:chgData name="Пётр Лукутин" userId="faf356edd1559631" providerId="LiveId" clId="{094DD21B-FC18-4A17-9579-C63FDCD4E32D}" dt="2022-03-30T15:34:21.430" v="737" actId="1076"/>
          <ac:cxnSpMkLst>
            <pc:docMk/>
            <pc:sldMk cId="200598682" sldId="275"/>
            <ac:cxnSpMk id="58" creationId="{48070A33-7382-44AE-AC77-685B09986FA1}"/>
          </ac:cxnSpMkLst>
        </pc:cxnChg>
        <pc:cxnChg chg="mod">
          <ac:chgData name="Пётр Лукутин" userId="faf356edd1559631" providerId="LiveId" clId="{094DD21B-FC18-4A17-9579-C63FDCD4E32D}" dt="2022-03-30T15:43:08.510" v="1364" actId="1076"/>
          <ac:cxnSpMkLst>
            <pc:docMk/>
            <pc:sldMk cId="200598682" sldId="275"/>
            <ac:cxnSpMk id="62" creationId="{9A6C85E8-3D95-45FE-A577-C08E6E920D70}"/>
          </ac:cxnSpMkLst>
        </pc:cxnChg>
        <pc:cxnChg chg="mod">
          <ac:chgData name="Пётр Лукутин" userId="faf356edd1559631" providerId="LiveId" clId="{094DD21B-FC18-4A17-9579-C63FDCD4E32D}" dt="2022-03-30T15:34:13.735" v="735" actId="1076"/>
          <ac:cxnSpMkLst>
            <pc:docMk/>
            <pc:sldMk cId="200598682" sldId="275"/>
            <ac:cxnSpMk id="70" creationId="{F1BB5F7E-073B-4BF0-8FA1-F724BA8DB3D0}"/>
          </ac:cxnSpMkLst>
        </pc:cxnChg>
      </pc:sldChg>
      <pc:sldChg chg="addSp modSp new del">
        <pc:chgData name="Пётр Лукутин" userId="faf356edd1559631" providerId="LiveId" clId="{094DD21B-FC18-4A17-9579-C63FDCD4E32D}" dt="2022-03-30T15:28:37.227" v="252" actId="2696"/>
        <pc:sldMkLst>
          <pc:docMk/>
          <pc:sldMk cId="2184252836" sldId="275"/>
        </pc:sldMkLst>
        <pc:spChg chg="add mod">
          <ac:chgData name="Пётр Лукутин" userId="faf356edd1559631" providerId="LiveId" clId="{094DD21B-FC18-4A17-9579-C63FDCD4E32D}" dt="2022-03-30T15:28:31.134" v="250"/>
          <ac:spMkLst>
            <pc:docMk/>
            <pc:sldMk cId="2184252836" sldId="275"/>
            <ac:spMk id="21" creationId="{2D4AB44A-766B-4D13-9A89-EDFF044094A9}"/>
          </ac:spMkLst>
        </pc:spChg>
        <pc:spChg chg="add mod">
          <ac:chgData name="Пётр Лукутин" userId="faf356edd1559631" providerId="LiveId" clId="{094DD21B-FC18-4A17-9579-C63FDCD4E32D}" dt="2022-03-30T15:28:32.140" v="251"/>
          <ac:spMkLst>
            <pc:docMk/>
            <pc:sldMk cId="2184252836" sldId="275"/>
            <ac:spMk id="22" creationId="{F187E4C8-EE4A-4EFC-BEDC-0BB37F8B9D8A}"/>
          </ac:spMkLst>
        </pc:spChg>
      </pc:sldChg>
      <pc:sldChg chg="addSp delSp modSp new mod">
        <pc:chgData name="Пётр Лукутин" userId="faf356edd1559631" providerId="LiveId" clId="{094DD21B-FC18-4A17-9579-C63FDCD4E32D}" dt="2022-04-24T08:44:03.513" v="3897" actId="1076"/>
        <pc:sldMkLst>
          <pc:docMk/>
          <pc:sldMk cId="312931662" sldId="276"/>
        </pc:sldMkLst>
        <pc:spChg chg="mod">
          <ac:chgData name="Пётр Лукутин" userId="faf356edd1559631" providerId="LiveId" clId="{094DD21B-FC18-4A17-9579-C63FDCD4E32D}" dt="2022-04-24T08:43:46.158" v="3894" actId="1076"/>
          <ac:spMkLst>
            <pc:docMk/>
            <pc:sldMk cId="312931662" sldId="276"/>
            <ac:spMk id="2" creationId="{33ECAB7F-3EE6-4C37-8C90-481DC059D2E5}"/>
          </ac:spMkLst>
        </pc:spChg>
        <pc:spChg chg="mod">
          <ac:chgData name="Пётр Лукутин" userId="faf356edd1559631" providerId="LiveId" clId="{094DD21B-FC18-4A17-9579-C63FDCD4E32D}" dt="2022-04-24T08:10:34.035" v="3194" actId="20577"/>
          <ac:spMkLst>
            <pc:docMk/>
            <pc:sldMk cId="312931662" sldId="276"/>
            <ac:spMk id="3" creationId="{85CACEB4-D17A-4C66-92CE-38BA83D57715}"/>
          </ac:spMkLst>
        </pc:spChg>
        <pc:spChg chg="mod">
          <ac:chgData name="Пётр Лукутин" userId="faf356edd1559631" providerId="LiveId" clId="{094DD21B-FC18-4A17-9579-C63FDCD4E32D}" dt="2022-04-24T08:18:35.387" v="3639" actId="14100"/>
          <ac:spMkLst>
            <pc:docMk/>
            <pc:sldMk cId="312931662" sldId="276"/>
            <ac:spMk id="5" creationId="{290C4363-B1F2-4188-AFEB-9705EE1A3D99}"/>
          </ac:spMkLst>
        </pc:spChg>
        <pc:picChg chg="add del">
          <ac:chgData name="Пётр Лукутин" userId="faf356edd1559631" providerId="LiveId" clId="{094DD21B-FC18-4A17-9579-C63FDCD4E32D}" dt="2022-04-24T08:43:11.437" v="3889" actId="478"/>
          <ac:picMkLst>
            <pc:docMk/>
            <pc:sldMk cId="312931662" sldId="276"/>
            <ac:picMk id="7" creationId="{C071A0C9-36C9-43B7-8D96-F35C693CC894}"/>
          </ac:picMkLst>
        </pc:picChg>
        <pc:picChg chg="add mod">
          <ac:chgData name="Пётр Лукутин" userId="faf356edd1559631" providerId="LiveId" clId="{094DD21B-FC18-4A17-9579-C63FDCD4E32D}" dt="2022-04-24T08:44:03.513" v="3897" actId="1076"/>
          <ac:picMkLst>
            <pc:docMk/>
            <pc:sldMk cId="312931662" sldId="276"/>
            <ac:picMk id="9" creationId="{8AA88AE9-406E-4149-8E7D-5BEB8E5DFC3E}"/>
          </ac:picMkLst>
        </pc:picChg>
      </pc:sldChg>
      <pc:sldChg chg="addSp modSp new del">
        <pc:chgData name="Пётр Лукутин" userId="faf356edd1559631" providerId="LiveId" clId="{094DD21B-FC18-4A17-9579-C63FDCD4E32D}" dt="2022-04-24T08:31:23.421" v="3701" actId="47"/>
        <pc:sldMkLst>
          <pc:docMk/>
          <pc:sldMk cId="2015948373" sldId="277"/>
        </pc:sldMkLst>
        <pc:picChg chg="add mod">
          <ac:chgData name="Пётр Лукутин" userId="faf356edd1559631" providerId="LiveId" clId="{094DD21B-FC18-4A17-9579-C63FDCD4E32D}" dt="2022-04-24T08:29:38.496" v="3685"/>
          <ac:picMkLst>
            <pc:docMk/>
            <pc:sldMk cId="2015948373" sldId="277"/>
            <ac:picMk id="5" creationId="{4508E647-0642-482C-AFD9-8AE6AE00C158}"/>
          </ac:picMkLst>
        </pc:picChg>
        <pc:picChg chg="add mod">
          <ac:chgData name="Пётр Лукутин" userId="faf356edd1559631" providerId="LiveId" clId="{094DD21B-FC18-4A17-9579-C63FDCD4E32D}" dt="2022-04-24T08:29:38.496" v="3685"/>
          <ac:picMkLst>
            <pc:docMk/>
            <pc:sldMk cId="2015948373" sldId="277"/>
            <ac:picMk id="6" creationId="{F04A7675-A47B-403B-AAD6-CDE2F0E21756}"/>
          </ac:picMkLst>
        </pc:picChg>
        <pc:picChg chg="add mod">
          <ac:chgData name="Пётр Лукутин" userId="faf356edd1559631" providerId="LiveId" clId="{094DD21B-FC18-4A17-9579-C63FDCD4E32D}" dt="2022-04-24T08:29:38.496" v="3685"/>
          <ac:picMkLst>
            <pc:docMk/>
            <pc:sldMk cId="2015948373" sldId="277"/>
            <ac:picMk id="7" creationId="{5B4E08BB-960D-4808-A70B-800A55C7D093}"/>
          </ac:picMkLst>
        </pc:picChg>
        <pc:picChg chg="add mod">
          <ac:chgData name="Пётр Лукутин" userId="faf356edd1559631" providerId="LiveId" clId="{094DD21B-FC18-4A17-9579-C63FDCD4E32D}" dt="2022-04-24T08:29:38.496" v="3685"/>
          <ac:picMkLst>
            <pc:docMk/>
            <pc:sldMk cId="2015948373" sldId="277"/>
            <ac:picMk id="8" creationId="{C44CCF47-9BCD-4042-BA78-02DBBD4082EC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42A70936-F116-402D-B40E-FA07F69C81A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357DC11-F831-449C-ADEB-077CA72462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0070C-37B4-449D-86BF-E4931F16635D}" type="datetime1">
              <a:rPr lang="ru-RU" smtClean="0"/>
              <a:t>24.04.2022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955BB2D-59EC-48D8-AE8C-86817B8A9C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2E6234F-8955-40F7-A434-EED4ABD6D5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59A75-79D7-4EDD-82CB-5414B3B1D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1858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54AC323-B726-4D2A-939E-BBCDB67E5B76}" type="datetime1">
              <a:rPr lang="ru-RU" noProof="0" smtClean="0"/>
              <a:t>24.04.2022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60C6D3C-9EB0-4F2C-9026-3887D1CDB44E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377631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649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5983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873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91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347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872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03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324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441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616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60C6D3C-9EB0-4F2C-9026-3887D1CDB44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71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>
            <a:extLst>
              <a:ext uri="{FF2B5EF4-FFF2-40B4-BE49-F238E27FC236}">
                <a16:creationId xmlns:a16="http://schemas.microsoft.com/office/drawing/2014/main" id="{48D39141-3E8E-4545-90DB-291A0E5F139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tx1">
              <a:lumMod val="75000"/>
              <a:lumOff val="25000"/>
            </a:schemeClr>
          </a:solidFill>
        </p:spPr>
        <p:txBody>
          <a:bodyPr lIns="612000" tIns="0" rtlCol="0" anchor="ctr"/>
          <a:lstStyle>
            <a:lvl1pPr marL="0" indent="0" algn="l">
              <a:lnSpc>
                <a:spcPct val="100000"/>
              </a:lnSpc>
              <a:buNone/>
              <a:defRPr sz="1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Перетащите сюда </a:t>
            </a:r>
            <a:br>
              <a:rPr lang="ru-RU" noProof="0"/>
            </a:br>
            <a:r>
              <a:rPr lang="ru-RU" noProof="0"/>
              <a:t>свою фоновую фотографию</a:t>
            </a:r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AD90A062-54B3-47F2-9D6A-5BC9575208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0000" y="0"/>
            <a:ext cx="9672000" cy="6857999"/>
          </a:xfrm>
          <a:solidFill>
            <a:schemeClr val="tx2">
              <a:alpha val="70000"/>
            </a:schemeClr>
          </a:solidFill>
        </p:spPr>
        <p:txBody>
          <a:bodyPr lIns="1116000" rIns="180000" rtlCol="0" anchor="ctr"/>
          <a:lstStyle>
            <a:lvl1pPr algn="l">
              <a:defRPr sz="50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 2">
            <a:extLst>
              <a:ext uri="{FF2B5EF4-FFF2-40B4-BE49-F238E27FC236}">
                <a16:creationId xmlns:a16="http://schemas.microsoft.com/office/drawing/2014/main" id="{35C97F3D-57FA-4E82-9EEC-E93088055A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0" y="4276447"/>
            <a:ext cx="5161550" cy="620016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lIns="144000" rtlCol="0" anchor="ctr"/>
          <a:lstStyle>
            <a:lvl1pPr marL="0" indent="0" algn="l">
              <a:buNone/>
              <a:defRPr sz="2400" b="1" i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E31775C8-C7F0-4EC5-A9C0-53AE3A0C5F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600000" y="6262080"/>
            <a:ext cx="7560000" cy="360000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9E8B0AE2-DA19-49E2-AC81-5272385D30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423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3">
            <a:extLst>
              <a:ext uri="{FF2B5EF4-FFF2-40B4-BE49-F238E27FC236}">
                <a16:creationId xmlns:a16="http://schemas.microsoft.com/office/drawing/2014/main" id="{6A395197-9758-40F0-B747-F8B134C175EB}"/>
              </a:ext>
            </a:extLst>
          </p:cNvPr>
          <p:cNvSpPr txBox="1">
            <a:spLocks/>
          </p:cNvSpPr>
          <p:nvPr userDrawn="1"/>
        </p:nvSpPr>
        <p:spPr>
          <a:xfrm>
            <a:off x="0" y="-436"/>
            <a:ext cx="12192000" cy="6858436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rtlCol="0"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76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80000"/>
              <a:buFont typeface="Courier New" panose="02070309020205020404" pitchFamily="49" charset="0"/>
              <a:buChar char="o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ru-RU" noProof="0"/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78907576-77BD-4FD0-A9FE-48D249CB435B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30C70C-09F9-40EE-9A89-ED9A5DCFD9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03794" y="3407563"/>
            <a:ext cx="2034138" cy="245885"/>
          </a:xfrm>
        </p:spPr>
        <p:txBody>
          <a:bodyPr lIns="0" rtlCol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Роль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278D9ACA-AB64-4D04-A5E0-23AC8B81EC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03794" y="3005055"/>
            <a:ext cx="2034138" cy="360445"/>
          </a:xfrm>
          <a:solidFill>
            <a:schemeClr val="tx2"/>
          </a:solidFill>
        </p:spPr>
        <p:txBody>
          <a:bodyPr lIns="0" rtlCol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Полное имя</a:t>
            </a:r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F3B4EB62-0A18-46F9-98F0-E8FC5EBAF3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6363" y="3407563"/>
            <a:ext cx="2034138" cy="245885"/>
          </a:xfrm>
        </p:spPr>
        <p:txBody>
          <a:bodyPr lIns="0" rtlCol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Роль</a:t>
            </a:r>
          </a:p>
        </p:txBody>
      </p:sp>
      <p:sp>
        <p:nvSpPr>
          <p:cNvPr id="16" name="Текст 12">
            <a:extLst>
              <a:ext uri="{FF2B5EF4-FFF2-40B4-BE49-F238E27FC236}">
                <a16:creationId xmlns:a16="http://schemas.microsoft.com/office/drawing/2014/main" id="{A3B2D4DF-9952-49C7-B850-559AD0DF27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66363" y="3005055"/>
            <a:ext cx="2034138" cy="360445"/>
          </a:xfrm>
          <a:solidFill>
            <a:schemeClr val="tx2"/>
          </a:solidFill>
        </p:spPr>
        <p:txBody>
          <a:bodyPr lIns="0" rtlCol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Полное имя</a:t>
            </a:r>
          </a:p>
        </p:txBody>
      </p:sp>
      <p:sp>
        <p:nvSpPr>
          <p:cNvPr id="17" name="Текст 4">
            <a:extLst>
              <a:ext uri="{FF2B5EF4-FFF2-40B4-BE49-F238E27FC236}">
                <a16:creationId xmlns:a16="http://schemas.microsoft.com/office/drawing/2014/main" id="{BCE373B8-7ADE-4DC4-9900-59147BFA16E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28931" y="3407563"/>
            <a:ext cx="2034138" cy="245885"/>
          </a:xfrm>
        </p:spPr>
        <p:txBody>
          <a:bodyPr lIns="0" rtlCol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Роль</a:t>
            </a:r>
          </a:p>
        </p:txBody>
      </p:sp>
      <p:sp>
        <p:nvSpPr>
          <p:cNvPr id="18" name="Текст 12">
            <a:extLst>
              <a:ext uri="{FF2B5EF4-FFF2-40B4-BE49-F238E27FC236}">
                <a16:creationId xmlns:a16="http://schemas.microsoft.com/office/drawing/2014/main" id="{28F027FF-E9AF-4E49-AC44-48D21AD761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28931" y="3005055"/>
            <a:ext cx="2034138" cy="360445"/>
          </a:xfrm>
          <a:solidFill>
            <a:schemeClr val="tx2"/>
          </a:solidFill>
        </p:spPr>
        <p:txBody>
          <a:bodyPr lIns="0" rtlCol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Полное имя</a:t>
            </a:r>
          </a:p>
        </p:txBody>
      </p:sp>
      <p:sp>
        <p:nvSpPr>
          <p:cNvPr id="29" name="Рисунок 25">
            <a:extLst>
              <a:ext uri="{FF2B5EF4-FFF2-40B4-BE49-F238E27FC236}">
                <a16:creationId xmlns:a16="http://schemas.microsoft.com/office/drawing/2014/main" id="{8989EC4C-4E3F-457F-8CF6-8A88DE68A93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867711" y="1648853"/>
            <a:ext cx="906304" cy="1206290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30" name="Рисунок 25">
            <a:extLst>
              <a:ext uri="{FF2B5EF4-FFF2-40B4-BE49-F238E27FC236}">
                <a16:creationId xmlns:a16="http://schemas.microsoft.com/office/drawing/2014/main" id="{67FB2730-3D12-4D72-AE64-AC3955C5CD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630280" y="1648853"/>
            <a:ext cx="906304" cy="1206290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31" name="Рисунок 25">
            <a:extLst>
              <a:ext uri="{FF2B5EF4-FFF2-40B4-BE49-F238E27FC236}">
                <a16:creationId xmlns:a16="http://schemas.microsoft.com/office/drawing/2014/main" id="{4F2BB90C-4866-4DB3-B05C-0BB7DBFF8EA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392848" y="1648853"/>
            <a:ext cx="906304" cy="1206290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22" name="Текст 4">
            <a:extLst>
              <a:ext uri="{FF2B5EF4-FFF2-40B4-BE49-F238E27FC236}">
                <a16:creationId xmlns:a16="http://schemas.microsoft.com/office/drawing/2014/main" id="{FE407FE5-15DF-40F7-B14C-0A04CC30CD6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03794" y="5736658"/>
            <a:ext cx="2034138" cy="245885"/>
          </a:xfrm>
        </p:spPr>
        <p:txBody>
          <a:bodyPr lIns="0" rtlCol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Роль</a:t>
            </a:r>
          </a:p>
        </p:txBody>
      </p:sp>
      <p:sp>
        <p:nvSpPr>
          <p:cNvPr id="23" name="Текст 12">
            <a:extLst>
              <a:ext uri="{FF2B5EF4-FFF2-40B4-BE49-F238E27FC236}">
                <a16:creationId xmlns:a16="http://schemas.microsoft.com/office/drawing/2014/main" id="{7DD73F77-2E6A-450D-B4AF-8643D8AE1EC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03794" y="5334150"/>
            <a:ext cx="2034138" cy="360445"/>
          </a:xfrm>
          <a:solidFill>
            <a:schemeClr val="tx2"/>
          </a:solidFill>
        </p:spPr>
        <p:txBody>
          <a:bodyPr lIns="0" rtlCol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Полное имя</a:t>
            </a:r>
          </a:p>
        </p:txBody>
      </p:sp>
      <p:sp>
        <p:nvSpPr>
          <p:cNvPr id="24" name="Текст 4">
            <a:extLst>
              <a:ext uri="{FF2B5EF4-FFF2-40B4-BE49-F238E27FC236}">
                <a16:creationId xmlns:a16="http://schemas.microsoft.com/office/drawing/2014/main" id="{7F1CAED2-2A78-4780-A303-060C24C5652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066363" y="5736658"/>
            <a:ext cx="2034138" cy="245885"/>
          </a:xfrm>
        </p:spPr>
        <p:txBody>
          <a:bodyPr lIns="0" rtlCol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Роль</a:t>
            </a:r>
          </a:p>
        </p:txBody>
      </p:sp>
      <p:sp>
        <p:nvSpPr>
          <p:cNvPr id="27" name="Текст 12">
            <a:extLst>
              <a:ext uri="{FF2B5EF4-FFF2-40B4-BE49-F238E27FC236}">
                <a16:creationId xmlns:a16="http://schemas.microsoft.com/office/drawing/2014/main" id="{4E77CA0B-49F8-4EE9-84A7-AB28FD1CC1E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066363" y="5334150"/>
            <a:ext cx="2034138" cy="360445"/>
          </a:xfrm>
          <a:solidFill>
            <a:schemeClr val="tx2"/>
          </a:solidFill>
        </p:spPr>
        <p:txBody>
          <a:bodyPr lIns="0" rtlCol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Полное имя</a:t>
            </a:r>
          </a:p>
        </p:txBody>
      </p:sp>
      <p:sp>
        <p:nvSpPr>
          <p:cNvPr id="28" name="Текст 4">
            <a:extLst>
              <a:ext uri="{FF2B5EF4-FFF2-40B4-BE49-F238E27FC236}">
                <a16:creationId xmlns:a16="http://schemas.microsoft.com/office/drawing/2014/main" id="{5D4F2294-CE3A-4705-BCB3-C5DAFA373C2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28931" y="5736658"/>
            <a:ext cx="2034138" cy="245885"/>
          </a:xfrm>
        </p:spPr>
        <p:txBody>
          <a:bodyPr lIns="0" rtlCol="0" anchor="ctr"/>
          <a:lstStyle>
            <a:lvl1pPr marL="0" indent="0" algn="ctr">
              <a:buClr>
                <a:schemeClr val="accent2"/>
              </a:buClr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Роль</a:t>
            </a:r>
          </a:p>
        </p:txBody>
      </p:sp>
      <p:sp>
        <p:nvSpPr>
          <p:cNvPr id="32" name="Текст 12">
            <a:extLst>
              <a:ext uri="{FF2B5EF4-FFF2-40B4-BE49-F238E27FC236}">
                <a16:creationId xmlns:a16="http://schemas.microsoft.com/office/drawing/2014/main" id="{7B49F9AF-7698-444D-8D12-FA0B6A713E0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28931" y="5334150"/>
            <a:ext cx="2034138" cy="360445"/>
          </a:xfrm>
          <a:solidFill>
            <a:schemeClr val="tx2"/>
          </a:solidFill>
        </p:spPr>
        <p:txBody>
          <a:bodyPr lIns="0" rtlCol="0" anchor="ctr"/>
          <a:lstStyle>
            <a:lvl1pPr marL="0" indent="0" algn="ctr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Полное имя</a:t>
            </a:r>
          </a:p>
        </p:txBody>
      </p:sp>
      <p:sp>
        <p:nvSpPr>
          <p:cNvPr id="33" name="Рисунок 25">
            <a:extLst>
              <a:ext uri="{FF2B5EF4-FFF2-40B4-BE49-F238E27FC236}">
                <a16:creationId xmlns:a16="http://schemas.microsoft.com/office/drawing/2014/main" id="{6057C2E9-1501-4819-B77D-23A0268DB0F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867711" y="3977948"/>
            <a:ext cx="906304" cy="1206290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34" name="Рисунок 25">
            <a:extLst>
              <a:ext uri="{FF2B5EF4-FFF2-40B4-BE49-F238E27FC236}">
                <a16:creationId xmlns:a16="http://schemas.microsoft.com/office/drawing/2014/main" id="{C77B8544-1CEE-4ED4-89E8-ED04267380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630280" y="3977948"/>
            <a:ext cx="906304" cy="1206290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35" name="Рисунок 25">
            <a:extLst>
              <a:ext uri="{FF2B5EF4-FFF2-40B4-BE49-F238E27FC236}">
                <a16:creationId xmlns:a16="http://schemas.microsoft.com/office/drawing/2014/main" id="{E1131D92-0382-469E-A358-A2EC5FDCCF32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392848" y="3977948"/>
            <a:ext cx="906304" cy="1206290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C0EBF36-B9CA-4962-B198-27B56B54E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9219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речисленные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74D42A7-FF15-4C9E-9657-33DD5BC539DA}"/>
              </a:ext>
            </a:extLst>
          </p:cNvPr>
          <p:cNvSpPr/>
          <p:nvPr userDrawn="1"/>
        </p:nvSpPr>
        <p:spPr>
          <a:xfrm>
            <a:off x="180000" y="179109"/>
            <a:ext cx="11832000" cy="65139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9" name="Текст 3">
            <a:extLst>
              <a:ext uri="{FF2B5EF4-FFF2-40B4-BE49-F238E27FC236}">
                <a16:creationId xmlns:a16="http://schemas.microsoft.com/office/drawing/2014/main" id="{4FA555C0-B108-4047-8AFF-82E05F0734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 rtlCol="0"/>
          <a:lstStyle>
            <a:lvl1pPr marL="0" indent="0">
              <a:buNone/>
              <a:defRPr sz="220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5EAA7C-AE70-48A8-B582-013424EB9C4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095500" y="1992933"/>
            <a:ext cx="9388499" cy="1095375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A98EA298-DD21-4B69-8125-094245EDF71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4213" y="1992934"/>
            <a:ext cx="1095375" cy="1095375"/>
          </a:xfrm>
        </p:spPr>
        <p:txBody>
          <a:bodyPr rtlCol="0" anchor="ctr"/>
          <a:lstStyle>
            <a:lvl1pPr marL="0" indent="0" algn="ctr">
              <a:buNone/>
              <a:defRPr sz="1050" i="1"/>
            </a:lvl1pPr>
          </a:lstStyle>
          <a:p>
            <a:pPr rtl="0"/>
            <a:r>
              <a:rPr lang="ru-RU" noProof="0"/>
              <a:t>Разместите</a:t>
            </a:r>
            <a:br>
              <a:rPr lang="ru-RU" noProof="0"/>
            </a:br>
            <a:r>
              <a:rPr lang="ru-RU" noProof="0"/>
              <a:t>здесь изображение или логотип</a:t>
            </a:r>
          </a:p>
        </p:txBody>
      </p:sp>
      <p:sp>
        <p:nvSpPr>
          <p:cNvPr id="12" name="Рисунок 10">
            <a:extLst>
              <a:ext uri="{FF2B5EF4-FFF2-40B4-BE49-F238E27FC236}">
                <a16:creationId xmlns:a16="http://schemas.microsoft.com/office/drawing/2014/main" id="{4C93EFCC-1E62-4200-9E96-2476EE2581B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4213" y="3431134"/>
            <a:ext cx="1095375" cy="1095375"/>
          </a:xfrm>
        </p:spPr>
        <p:txBody>
          <a:bodyPr rtlCol="0" anchor="ctr"/>
          <a:lstStyle>
            <a:lvl1pPr marL="0" indent="0" algn="ctr">
              <a:buNone/>
              <a:defRPr sz="1050" i="1"/>
            </a:lvl1pPr>
          </a:lstStyle>
          <a:p>
            <a:pPr rtl="0"/>
            <a:r>
              <a:rPr lang="ru-RU" noProof="0"/>
              <a:t>Разместите</a:t>
            </a:r>
            <a:br>
              <a:rPr lang="ru-RU" noProof="0"/>
            </a:br>
            <a:r>
              <a:rPr lang="ru-RU" noProof="0"/>
              <a:t>здесь изображение или логотип</a:t>
            </a:r>
          </a:p>
        </p:txBody>
      </p:sp>
      <p:sp>
        <p:nvSpPr>
          <p:cNvPr id="13" name="Рисунок 10">
            <a:extLst>
              <a:ext uri="{FF2B5EF4-FFF2-40B4-BE49-F238E27FC236}">
                <a16:creationId xmlns:a16="http://schemas.microsoft.com/office/drawing/2014/main" id="{8741D874-BD81-4469-AA1C-32517FD7C37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84213" y="4869334"/>
            <a:ext cx="1095375" cy="1095375"/>
          </a:xfrm>
        </p:spPr>
        <p:txBody>
          <a:bodyPr rtlCol="0" anchor="ctr"/>
          <a:lstStyle>
            <a:lvl1pPr marL="0" indent="0" algn="ctr">
              <a:buNone/>
              <a:defRPr sz="1050" i="1"/>
            </a:lvl1pPr>
          </a:lstStyle>
          <a:p>
            <a:pPr rtl="0"/>
            <a:r>
              <a:rPr lang="ru-RU" noProof="0"/>
              <a:t>Разместите</a:t>
            </a:r>
            <a:br>
              <a:rPr lang="ru-RU" noProof="0"/>
            </a:br>
            <a:r>
              <a:rPr lang="ru-RU" noProof="0"/>
              <a:t>здесь изображение или логотип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CFB0B599-DDEF-43E9-A07F-FC328C595BCE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095500" y="3422739"/>
            <a:ext cx="9388499" cy="1095375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63FF0857-6431-48DC-BE82-9A93C55CEFB4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2095500" y="4867850"/>
            <a:ext cx="9388499" cy="1095375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/>
              <a:t>Описание</a:t>
            </a:r>
          </a:p>
        </p:txBody>
      </p:sp>
    </p:spTree>
    <p:extLst>
      <p:ext uri="{BB962C8B-B14F-4D97-AF65-F5344CB8AC3E}">
        <p14:creationId xmlns:p14="http://schemas.microsoft.com/office/powerpoint/2010/main" val="2119471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74D42A7-FF15-4C9E-9657-33DD5BC539DA}"/>
              </a:ext>
            </a:extLst>
          </p:cNvPr>
          <p:cNvSpPr/>
          <p:nvPr userDrawn="1"/>
        </p:nvSpPr>
        <p:spPr>
          <a:xfrm>
            <a:off x="180000" y="179109"/>
            <a:ext cx="11832000" cy="65139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9" name="Текст 3">
            <a:extLst>
              <a:ext uri="{FF2B5EF4-FFF2-40B4-BE49-F238E27FC236}">
                <a16:creationId xmlns:a16="http://schemas.microsoft.com/office/drawing/2014/main" id="{4FA555C0-B108-4047-8AFF-82E05F0734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 rtlCol="0"/>
          <a:lstStyle>
            <a:lvl1pPr marL="0" indent="0">
              <a:buNone/>
              <a:defRPr sz="220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id="{2E5EAA7C-AE70-48A8-B582-013424EB9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41740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>
            <a:extLst>
              <a:ext uri="{FF2B5EF4-FFF2-40B4-BE49-F238E27FC236}">
                <a16:creationId xmlns:a16="http://schemas.microsoft.com/office/drawing/2014/main" id="{48D39141-3E8E-4545-90DB-291A0E5F139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tx1">
              <a:lumMod val="75000"/>
              <a:lumOff val="25000"/>
            </a:schemeClr>
          </a:solidFill>
        </p:spPr>
        <p:txBody>
          <a:bodyPr lIns="0" tIns="0" rIns="612000" rtlCol="0" anchor="ctr"/>
          <a:lstStyle>
            <a:lvl1pPr marL="0" indent="0" algn="r">
              <a:lnSpc>
                <a:spcPct val="100000"/>
              </a:lnSpc>
              <a:buNone/>
              <a:defRPr sz="1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Перетащите сюда </a:t>
            </a:r>
            <a:br>
              <a:rPr lang="ru-RU" noProof="0"/>
            </a:br>
            <a:r>
              <a:rPr lang="ru-RU" noProof="0"/>
              <a:t>свою фоновую фотографию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0A062-54B3-47F2-9D6A-5BC957520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2000" cy="6857999"/>
          </a:xfrm>
          <a:solidFill>
            <a:schemeClr val="tx2">
              <a:alpha val="70000"/>
            </a:schemeClr>
          </a:solidFill>
        </p:spPr>
        <p:txBody>
          <a:bodyPr lIns="1116000" rIns="180000" bIns="756000" rtlCol="0" anchor="ctr"/>
          <a:lstStyle>
            <a:lvl1pPr algn="l">
              <a:lnSpc>
                <a:spcPct val="65000"/>
              </a:lnSpc>
              <a:defRPr sz="88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Спасибо </a:t>
            </a:r>
            <a:br>
              <a:rPr lang="ru-RU" noProof="0"/>
            </a:br>
            <a:r>
              <a:rPr lang="ru-RU" noProof="0"/>
              <a:t>за внимание!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D49FD1A9-E34B-4888-90DE-493861AD75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17700" y="4508500"/>
            <a:ext cx="3314700" cy="330200"/>
          </a:xfrm>
        </p:spPr>
        <p:txBody>
          <a:bodyPr rtlCol="0" anchor="t"/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Полное имя</a:t>
            </a:r>
          </a:p>
        </p:txBody>
      </p:sp>
      <p:sp>
        <p:nvSpPr>
          <p:cNvPr id="9" name="Текст 5">
            <a:extLst>
              <a:ext uri="{FF2B5EF4-FFF2-40B4-BE49-F238E27FC236}">
                <a16:creationId xmlns:a16="http://schemas.microsoft.com/office/drawing/2014/main" id="{3452AC72-D893-4C1A-83BD-9930164D89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17700" y="5180023"/>
            <a:ext cx="3314700" cy="205029"/>
          </a:xfrm>
          <a:ln>
            <a:noFill/>
          </a:ln>
        </p:spPr>
        <p:txBody>
          <a:bodyPr rtlCol="0" anchor="t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Электронная почта</a:t>
            </a:r>
          </a:p>
        </p:txBody>
      </p:sp>
      <p:sp>
        <p:nvSpPr>
          <p:cNvPr id="10" name="Текст 5">
            <a:extLst>
              <a:ext uri="{FF2B5EF4-FFF2-40B4-BE49-F238E27FC236}">
                <a16:creationId xmlns:a16="http://schemas.microsoft.com/office/drawing/2014/main" id="{D2EEC149-F1BE-4C36-A789-5BF73B40A2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17700" y="5683561"/>
            <a:ext cx="3314700" cy="205029"/>
          </a:xfrm>
          <a:ln>
            <a:noFill/>
          </a:ln>
        </p:spPr>
        <p:txBody>
          <a:bodyPr rtlCol="0" anchor="t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Телефон</a:t>
            </a:r>
          </a:p>
        </p:txBody>
      </p:sp>
      <p:sp>
        <p:nvSpPr>
          <p:cNvPr id="11" name="Текст 5">
            <a:extLst>
              <a:ext uri="{FF2B5EF4-FFF2-40B4-BE49-F238E27FC236}">
                <a16:creationId xmlns:a16="http://schemas.microsoft.com/office/drawing/2014/main" id="{ECC256E6-6AE8-4950-838C-BE638FB479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17700" y="4821910"/>
            <a:ext cx="3314700" cy="205029"/>
          </a:xfrm>
        </p:spPr>
        <p:txBody>
          <a:bodyPr rtlCol="0" anchor="t"/>
          <a:lstStyle>
            <a:lvl1pPr marL="0" indent="0">
              <a:buNone/>
              <a:defRPr sz="1000" i="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ДОЛЖНОСТЬ</a:t>
            </a:r>
          </a:p>
        </p:txBody>
      </p:sp>
    </p:spTree>
    <p:extLst>
      <p:ext uri="{BB962C8B-B14F-4D97-AF65-F5344CB8AC3E}">
        <p14:creationId xmlns:p14="http://schemas.microsoft.com/office/powerpoint/2010/main" val="318579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DA75689F-8B6B-4484-8064-90B4D8FB7C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7343" y="2731933"/>
            <a:ext cx="6903253" cy="3350673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lIns="576000" tIns="1872000" rIns="576000" rtlCol="0"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Опишите свою главную идею</a:t>
            </a:r>
          </a:p>
        </p:txBody>
      </p:sp>
      <p:sp>
        <p:nvSpPr>
          <p:cNvPr id="21" name="Рисунок 20">
            <a:extLst>
              <a:ext uri="{FF2B5EF4-FFF2-40B4-BE49-F238E27FC236}">
                <a16:creationId xmlns:a16="http://schemas.microsoft.com/office/drawing/2014/main" id="{C57B9832-0120-4094-8C27-082E3533C5D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012000" cy="6858000"/>
          </a:xfrm>
          <a:custGeom>
            <a:avLst/>
            <a:gdLst>
              <a:gd name="connsiteX0" fmla="*/ 0 w 12012000"/>
              <a:gd name="connsiteY0" fmla="*/ 0 h 6858000"/>
              <a:gd name="connsiteX1" fmla="*/ 8592000 w 12012000"/>
              <a:gd name="connsiteY1" fmla="*/ 0 h 6858000"/>
              <a:gd name="connsiteX2" fmla="*/ 8592000 w 12012000"/>
              <a:gd name="connsiteY2" fmla="*/ 180000 h 6858000"/>
              <a:gd name="connsiteX3" fmla="*/ 12012000 w 12012000"/>
              <a:gd name="connsiteY3" fmla="*/ 180000 h 6858000"/>
              <a:gd name="connsiteX4" fmla="*/ 12012000 w 12012000"/>
              <a:gd name="connsiteY4" fmla="*/ 6678000 h 6858000"/>
              <a:gd name="connsiteX5" fmla="*/ 8592000 w 12012000"/>
              <a:gd name="connsiteY5" fmla="*/ 6678000 h 6858000"/>
              <a:gd name="connsiteX6" fmla="*/ 8592000 w 12012000"/>
              <a:gd name="connsiteY6" fmla="*/ 6858000 h 6858000"/>
              <a:gd name="connsiteX7" fmla="*/ 0 w 1201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12000" h="6858000">
                <a:moveTo>
                  <a:pt x="0" y="0"/>
                </a:moveTo>
                <a:lnTo>
                  <a:pt x="8592000" y="0"/>
                </a:lnTo>
                <a:lnTo>
                  <a:pt x="8592000" y="180000"/>
                </a:lnTo>
                <a:lnTo>
                  <a:pt x="12012000" y="180000"/>
                </a:lnTo>
                <a:lnTo>
                  <a:pt x="12012000" y="6678000"/>
                </a:lnTo>
                <a:lnTo>
                  <a:pt x="8592000" y="667800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 lIns="0" tIns="0" rIns="612000" rtlCol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Перетащите сюда </a:t>
            </a:r>
            <a:br>
              <a:rPr lang="ru-RU" noProof="0"/>
            </a:br>
            <a:r>
              <a:rPr lang="ru-RU" noProof="0"/>
              <a:t>свою фоновую фотографию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3999" y="6262080"/>
            <a:ext cx="6190934" cy="360000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2"/>
          </a:solidFill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EAF90A48-1BFB-4A19-9A1C-2851879F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9778" y="3096087"/>
            <a:ext cx="5455750" cy="1008000"/>
          </a:xfrm>
        </p:spPr>
        <p:txBody>
          <a:bodyPr rtlCol="0"/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C9E79024-4B2E-43B0-8607-196181AB731F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36593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чисел со значко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767CE6DD-011B-4E2D-9E8A-EFF414E39EE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80000" y="179109"/>
            <a:ext cx="11832000" cy="6513922"/>
          </a:xfrm>
          <a:custGeom>
            <a:avLst/>
            <a:gdLst>
              <a:gd name="connsiteX0" fmla="*/ 0 w 11832000"/>
              <a:gd name="connsiteY0" fmla="*/ 0 h 6513922"/>
              <a:gd name="connsiteX1" fmla="*/ 8412000 w 11832000"/>
              <a:gd name="connsiteY1" fmla="*/ 0 h 6513922"/>
              <a:gd name="connsiteX2" fmla="*/ 8412000 w 11832000"/>
              <a:gd name="connsiteY2" fmla="*/ 891 h 6513922"/>
              <a:gd name="connsiteX3" fmla="*/ 11832000 w 11832000"/>
              <a:gd name="connsiteY3" fmla="*/ 891 h 6513922"/>
              <a:gd name="connsiteX4" fmla="*/ 11832000 w 11832000"/>
              <a:gd name="connsiteY4" fmla="*/ 6498891 h 6513922"/>
              <a:gd name="connsiteX5" fmla="*/ 8412000 w 11832000"/>
              <a:gd name="connsiteY5" fmla="*/ 6498891 h 6513922"/>
              <a:gd name="connsiteX6" fmla="*/ 8412000 w 11832000"/>
              <a:gd name="connsiteY6" fmla="*/ 6513922 h 6513922"/>
              <a:gd name="connsiteX7" fmla="*/ 0 w 11832000"/>
              <a:gd name="connsiteY7" fmla="*/ 6513922 h 65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32000" h="6513922">
                <a:moveTo>
                  <a:pt x="0" y="0"/>
                </a:moveTo>
                <a:lnTo>
                  <a:pt x="8412000" y="0"/>
                </a:lnTo>
                <a:lnTo>
                  <a:pt x="8412000" y="891"/>
                </a:lnTo>
                <a:lnTo>
                  <a:pt x="11832000" y="891"/>
                </a:lnTo>
                <a:lnTo>
                  <a:pt x="11832000" y="6498891"/>
                </a:lnTo>
                <a:lnTo>
                  <a:pt x="8412000" y="6498891"/>
                </a:lnTo>
                <a:lnTo>
                  <a:pt x="8412000" y="6513922"/>
                </a:lnTo>
                <a:lnTo>
                  <a:pt x="0" y="65139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1764000" rIns="0" rtlCol="0"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Перетащите сюда </a:t>
            </a:r>
            <a:br>
              <a:rPr lang="ru-RU" noProof="0"/>
            </a:br>
            <a:r>
              <a:rPr lang="ru-RU" noProof="0"/>
              <a:t>свою фоновую фотографию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5"/>
            <a:ext cx="7560000" cy="360000"/>
          </a:xfrm>
        </p:spPr>
        <p:txBody>
          <a:bodyPr rtlCol="0"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id="{C6E75A4B-2655-4B0E-8D3B-0068F57D3D9B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9F266E5-40A6-4643-B9AC-B38F272563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rtlCol="0"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ЧИСЛО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1CB790CB-E4F5-4B61-A03E-1CA0C32E3F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0455" y="3799847"/>
            <a:ext cx="1999889" cy="846137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B570684C-B743-402E-8778-A651995771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71013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rtlCol="0"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ЧИСЛО</a:t>
            </a:r>
          </a:p>
        </p:txBody>
      </p:sp>
      <p:sp>
        <p:nvSpPr>
          <p:cNvPr id="13" name="Текст 10">
            <a:extLst>
              <a:ext uri="{FF2B5EF4-FFF2-40B4-BE49-F238E27FC236}">
                <a16:creationId xmlns:a16="http://schemas.microsoft.com/office/drawing/2014/main" id="{FCEC7149-9A00-4CA4-B800-1BFD6EBEB88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97255" y="3799847"/>
            <a:ext cx="1999889" cy="846137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4" name="Текст 4">
            <a:extLst>
              <a:ext uri="{FF2B5EF4-FFF2-40B4-BE49-F238E27FC236}">
                <a16:creationId xmlns:a16="http://schemas.microsoft.com/office/drawing/2014/main" id="{0374F0E2-36BA-43B5-8799-77AA3367DF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69707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rtlCol="0"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ЧИСЛО</a:t>
            </a:r>
          </a:p>
        </p:txBody>
      </p:sp>
      <p:sp>
        <p:nvSpPr>
          <p:cNvPr id="15" name="Текст 10">
            <a:extLst>
              <a:ext uri="{FF2B5EF4-FFF2-40B4-BE49-F238E27FC236}">
                <a16:creationId xmlns:a16="http://schemas.microsoft.com/office/drawing/2014/main" id="{1BA12174-6A24-4E61-8D58-B3B42C31BE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96056" y="3799847"/>
            <a:ext cx="1999889" cy="846137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6" name="Текст 4">
            <a:extLst>
              <a:ext uri="{FF2B5EF4-FFF2-40B4-BE49-F238E27FC236}">
                <a16:creationId xmlns:a16="http://schemas.microsoft.com/office/drawing/2014/main" id="{D3A67B21-0E8B-4922-94F9-20492309C4D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544613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rtlCol="0"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ЧИСЛО</a:t>
            </a:r>
          </a:p>
        </p:txBody>
      </p:sp>
      <p:sp>
        <p:nvSpPr>
          <p:cNvPr id="17" name="Текст 10">
            <a:extLst>
              <a:ext uri="{FF2B5EF4-FFF2-40B4-BE49-F238E27FC236}">
                <a16:creationId xmlns:a16="http://schemas.microsoft.com/office/drawing/2014/main" id="{D801C20C-82D2-465E-8D45-DF1A57E0452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70855" y="3799847"/>
            <a:ext cx="1999889" cy="846137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id="{62BAD45E-2039-4F8D-9CFC-42BFA3756AD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31412" y="3079573"/>
            <a:ext cx="1652587" cy="435600"/>
          </a:xfrm>
          <a:solidFill>
            <a:schemeClr val="tx2">
              <a:alpha val="70000"/>
            </a:schemeClr>
          </a:solidFill>
        </p:spPr>
        <p:txBody>
          <a:bodyPr rtlCol="0" anchor="ctr"/>
          <a:lstStyle>
            <a:lvl1pPr marL="0" indent="0" algn="ctr">
              <a:buNone/>
              <a:defRPr sz="2400" b="1" cap="all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ЧИСЛО</a:t>
            </a:r>
          </a:p>
        </p:txBody>
      </p:sp>
      <p:sp>
        <p:nvSpPr>
          <p:cNvPr id="19" name="Текст 10">
            <a:extLst>
              <a:ext uri="{FF2B5EF4-FFF2-40B4-BE49-F238E27FC236}">
                <a16:creationId xmlns:a16="http://schemas.microsoft.com/office/drawing/2014/main" id="{64A78879-6338-4F3B-864E-8FF4E08C00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657654" y="3799847"/>
            <a:ext cx="1999889" cy="846137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22" name="Подзаголовок 2">
            <a:extLst>
              <a:ext uri="{FF2B5EF4-FFF2-40B4-BE49-F238E27FC236}">
                <a16:creationId xmlns:a16="http://schemas.microsoft.com/office/drawing/2014/main" id="{80118439-B306-4F20-9200-1C429EADC7E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01000" y="5271502"/>
            <a:ext cx="1990001" cy="620016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lIns="0" rtlCol="0" anchor="ctr"/>
          <a:lstStyle>
            <a:lvl1pPr marL="0" indent="0" algn="ctr">
              <a:buNone/>
              <a:defRPr sz="2400" b="1" i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Результат</a:t>
            </a:r>
          </a:p>
        </p:txBody>
      </p:sp>
      <p:sp>
        <p:nvSpPr>
          <p:cNvPr id="26" name="Рисунок 25">
            <a:extLst>
              <a:ext uri="{FF2B5EF4-FFF2-40B4-BE49-F238E27FC236}">
                <a16:creationId xmlns:a16="http://schemas.microsoft.com/office/drawing/2014/main" id="{99B7E7F2-DF6B-4441-B0B1-7E87E29BA3A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098550" y="2217585"/>
            <a:ext cx="823913" cy="823913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27" name="Рисунок 25">
            <a:extLst>
              <a:ext uri="{FF2B5EF4-FFF2-40B4-BE49-F238E27FC236}">
                <a16:creationId xmlns:a16="http://schemas.microsoft.com/office/drawing/2014/main" id="{ED41522A-FBAF-4E5D-B592-F13855964E8B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3385350" y="2217585"/>
            <a:ext cx="823913" cy="823913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28" name="Рисунок 25">
            <a:extLst>
              <a:ext uri="{FF2B5EF4-FFF2-40B4-BE49-F238E27FC236}">
                <a16:creationId xmlns:a16="http://schemas.microsoft.com/office/drawing/2014/main" id="{AA51069C-E1DC-44A0-A6A0-2A4AB0DD4D7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84044" y="2217585"/>
            <a:ext cx="823913" cy="823913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29" name="Рисунок 25">
            <a:extLst>
              <a:ext uri="{FF2B5EF4-FFF2-40B4-BE49-F238E27FC236}">
                <a16:creationId xmlns:a16="http://schemas.microsoft.com/office/drawing/2014/main" id="{42F6437E-5478-451F-9BE3-E8160EA43516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958950" y="2217585"/>
            <a:ext cx="823913" cy="823913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30" name="Рисунок 25">
            <a:extLst>
              <a:ext uri="{FF2B5EF4-FFF2-40B4-BE49-F238E27FC236}">
                <a16:creationId xmlns:a16="http://schemas.microsoft.com/office/drawing/2014/main" id="{25127DFD-53A7-41A8-B591-AEEC120380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0245749" y="2217585"/>
            <a:ext cx="823913" cy="823913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</p:spTree>
    <p:extLst>
      <p:ext uri="{BB962C8B-B14F-4D97-AF65-F5344CB8AC3E}">
        <p14:creationId xmlns:p14="http://schemas.microsoft.com/office/powerpoint/2010/main" val="389258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ое разделение 60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F76D43D-0DDD-4BAD-8213-BDBF75C3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6118" y="4338116"/>
            <a:ext cx="10839764" cy="45719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Текст 3">
            <a:extLst>
              <a:ext uri="{FF2B5EF4-FFF2-40B4-BE49-F238E27FC236}">
                <a16:creationId xmlns:a16="http://schemas.microsoft.com/office/drawing/2014/main" id="{A6D3ACF3-E1F5-4332-9836-C8E6C46591BB}"/>
              </a:ext>
            </a:extLst>
          </p:cNvPr>
          <p:cNvSpPr txBox="1">
            <a:spLocks/>
          </p:cNvSpPr>
          <p:nvPr userDrawn="1"/>
        </p:nvSpPr>
        <p:spPr>
          <a:xfrm>
            <a:off x="0" y="-436"/>
            <a:ext cx="12192000" cy="4343836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rtlCol="0"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76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80000"/>
              <a:buFont typeface="Courier New" panose="02070309020205020404" pitchFamily="49" charset="0"/>
              <a:buChar char="o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DF8FE7-66F4-4586-B49B-61E115ED2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B5B890-F885-418C-9812-59970CAC6B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 6">
            <a:extLst>
              <a:ext uri="{FF2B5EF4-FFF2-40B4-BE49-F238E27FC236}">
                <a16:creationId xmlns:a16="http://schemas.microsoft.com/office/drawing/2014/main" id="{50521507-88DE-417D-8076-D9152E1E14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FC7DDD-6F93-45F8-AFD6-95AA051FE8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 rtlCol="0"/>
          <a:lstStyle>
            <a:lvl1pPr marL="0" indent="0">
              <a:buNone/>
              <a:defRPr sz="22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21" name="Полилиния: фигура 20">
            <a:extLst>
              <a:ext uri="{FF2B5EF4-FFF2-40B4-BE49-F238E27FC236}">
                <a16:creationId xmlns:a16="http://schemas.microsoft.com/office/drawing/2014/main" id="{D1CD6042-5DF4-4624-BC32-25F68745304A}"/>
              </a:ext>
            </a:extLst>
          </p:cNvPr>
          <p:cNvSpPr/>
          <p:nvPr userDrawn="1"/>
        </p:nvSpPr>
        <p:spPr>
          <a:xfrm rot="5400000">
            <a:off x="8220300" y="371700"/>
            <a:ext cx="4343400" cy="3600000"/>
          </a:xfrm>
          <a:custGeom>
            <a:avLst/>
            <a:gdLst>
              <a:gd name="connsiteX0" fmla="*/ 0 w 4343400"/>
              <a:gd name="connsiteY0" fmla="*/ 3600000 h 3600000"/>
              <a:gd name="connsiteX1" fmla="*/ 0 w 4343400"/>
              <a:gd name="connsiteY1" fmla="*/ 0 h 3600000"/>
              <a:gd name="connsiteX2" fmla="*/ 180000 w 4343400"/>
              <a:gd name="connsiteY2" fmla="*/ 0 h 3600000"/>
              <a:gd name="connsiteX3" fmla="*/ 4343400 w 4343400"/>
              <a:gd name="connsiteY3" fmla="*/ 0 h 3600000"/>
              <a:gd name="connsiteX4" fmla="*/ 4343400 w 4343400"/>
              <a:gd name="connsiteY4" fmla="*/ 180000 h 3600000"/>
              <a:gd name="connsiteX5" fmla="*/ 180000 w 4343400"/>
              <a:gd name="connsiteY5" fmla="*/ 180000 h 3600000"/>
              <a:gd name="connsiteX6" fmla="*/ 180000 w 4343400"/>
              <a:gd name="connsiteY6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3400" h="3600000">
                <a:moveTo>
                  <a:pt x="0" y="3600000"/>
                </a:moveTo>
                <a:lnTo>
                  <a:pt x="0" y="0"/>
                </a:lnTo>
                <a:lnTo>
                  <a:pt x="180000" y="0"/>
                </a:lnTo>
                <a:lnTo>
                  <a:pt x="4343400" y="0"/>
                </a:lnTo>
                <a:lnTo>
                  <a:pt x="43434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gradFill>
            <a:gsLst>
              <a:gs pos="0">
                <a:schemeClr val="bg1">
                  <a:alpha val="5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6294759C-286C-4281-B194-581C766EEF28}"/>
              </a:ext>
            </a:extLst>
          </p:cNvPr>
          <p:cNvSpPr/>
          <p:nvPr userDrawn="1"/>
        </p:nvSpPr>
        <p:spPr>
          <a:xfrm rot="5400000">
            <a:off x="9134700" y="3800700"/>
            <a:ext cx="2514600" cy="3600000"/>
          </a:xfrm>
          <a:custGeom>
            <a:avLst/>
            <a:gdLst>
              <a:gd name="connsiteX0" fmla="*/ 0 w 2514600"/>
              <a:gd name="connsiteY0" fmla="*/ 180000 h 3600000"/>
              <a:gd name="connsiteX1" fmla="*/ 0 w 2514600"/>
              <a:gd name="connsiteY1" fmla="*/ 0 h 3600000"/>
              <a:gd name="connsiteX2" fmla="*/ 2334600 w 2514600"/>
              <a:gd name="connsiteY2" fmla="*/ 0 h 3600000"/>
              <a:gd name="connsiteX3" fmla="*/ 2514600 w 2514600"/>
              <a:gd name="connsiteY3" fmla="*/ 0 h 3600000"/>
              <a:gd name="connsiteX4" fmla="*/ 2514600 w 2514600"/>
              <a:gd name="connsiteY4" fmla="*/ 180000 h 3600000"/>
              <a:gd name="connsiteX5" fmla="*/ 2514600 w 2514600"/>
              <a:gd name="connsiteY5" fmla="*/ 3600000 h 3600000"/>
              <a:gd name="connsiteX6" fmla="*/ 2334600 w 2514600"/>
              <a:gd name="connsiteY6" fmla="*/ 3600000 h 3600000"/>
              <a:gd name="connsiteX7" fmla="*/ 2334600 w 2514600"/>
              <a:gd name="connsiteY7" fmla="*/ 18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14600" h="3600000">
                <a:moveTo>
                  <a:pt x="0" y="180000"/>
                </a:moveTo>
                <a:lnTo>
                  <a:pt x="0" y="0"/>
                </a:lnTo>
                <a:lnTo>
                  <a:pt x="2334600" y="0"/>
                </a:lnTo>
                <a:lnTo>
                  <a:pt x="2514600" y="0"/>
                </a:lnTo>
                <a:lnTo>
                  <a:pt x="2514600" y="180000"/>
                </a:lnTo>
                <a:lnTo>
                  <a:pt x="2514600" y="3600000"/>
                </a:lnTo>
                <a:lnTo>
                  <a:pt x="2334600" y="3600000"/>
                </a:lnTo>
                <a:lnTo>
                  <a:pt x="2334600" y="180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7894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блоков содержимого со знач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23">
            <a:extLst>
              <a:ext uri="{FF2B5EF4-FFF2-40B4-BE49-F238E27FC236}">
                <a16:creationId xmlns:a16="http://schemas.microsoft.com/office/drawing/2014/main" id="{E6622698-E93D-4214-8C21-38DBE58C2E3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80000" y="179109"/>
            <a:ext cx="11832000" cy="6513922"/>
          </a:xfrm>
          <a:custGeom>
            <a:avLst/>
            <a:gdLst>
              <a:gd name="connsiteX0" fmla="*/ 0 w 11832000"/>
              <a:gd name="connsiteY0" fmla="*/ 0 h 6513922"/>
              <a:gd name="connsiteX1" fmla="*/ 8412000 w 11832000"/>
              <a:gd name="connsiteY1" fmla="*/ 0 h 6513922"/>
              <a:gd name="connsiteX2" fmla="*/ 8412000 w 11832000"/>
              <a:gd name="connsiteY2" fmla="*/ 891 h 6513922"/>
              <a:gd name="connsiteX3" fmla="*/ 11832000 w 11832000"/>
              <a:gd name="connsiteY3" fmla="*/ 891 h 6513922"/>
              <a:gd name="connsiteX4" fmla="*/ 11832000 w 11832000"/>
              <a:gd name="connsiteY4" fmla="*/ 6498891 h 6513922"/>
              <a:gd name="connsiteX5" fmla="*/ 8412000 w 11832000"/>
              <a:gd name="connsiteY5" fmla="*/ 6498891 h 6513922"/>
              <a:gd name="connsiteX6" fmla="*/ 8412000 w 11832000"/>
              <a:gd name="connsiteY6" fmla="*/ 6513922 h 6513922"/>
              <a:gd name="connsiteX7" fmla="*/ 0 w 11832000"/>
              <a:gd name="connsiteY7" fmla="*/ 6513922 h 65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32000" h="6513922">
                <a:moveTo>
                  <a:pt x="0" y="0"/>
                </a:moveTo>
                <a:lnTo>
                  <a:pt x="8412000" y="0"/>
                </a:lnTo>
                <a:lnTo>
                  <a:pt x="8412000" y="891"/>
                </a:lnTo>
                <a:lnTo>
                  <a:pt x="11832000" y="891"/>
                </a:lnTo>
                <a:lnTo>
                  <a:pt x="11832000" y="6498891"/>
                </a:lnTo>
                <a:lnTo>
                  <a:pt x="8412000" y="6498891"/>
                </a:lnTo>
                <a:lnTo>
                  <a:pt x="8412000" y="6513922"/>
                </a:lnTo>
                <a:lnTo>
                  <a:pt x="0" y="65139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1224000" rIns="0" rtlCol="0"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Перетащите сюда </a:t>
            </a:r>
            <a:br>
              <a:rPr lang="ru-RU" noProof="0"/>
            </a:br>
            <a:r>
              <a:rPr lang="ru-RU" noProof="0"/>
              <a:t>свою фоновую фотографию</a:t>
            </a:r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id="{1706BC54-FE11-4237-96CC-8DA267DB5D7C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6"/>
            <a:ext cx="7560000" cy="370166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30C70C-09F9-40EE-9A89-ED9A5DCFD9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70581" y="2186444"/>
            <a:ext cx="2812282" cy="1242556"/>
          </a:xfrm>
        </p:spPr>
        <p:txBody>
          <a:bodyPr rtlCol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278D9ACA-AB64-4D04-A5E0-23AC8B81EC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70581" y="1775806"/>
            <a:ext cx="2812282" cy="297888"/>
          </a:xfrm>
        </p:spPr>
        <p:txBody>
          <a:bodyPr rtlCol="0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Верхний колонтитул</a:t>
            </a:r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F3B4EB62-0A18-46F9-98F0-E8FC5EBAF3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31291" y="2186444"/>
            <a:ext cx="2812282" cy="1242556"/>
          </a:xfrm>
        </p:spPr>
        <p:txBody>
          <a:bodyPr rtlCol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6" name="Текст 12">
            <a:extLst>
              <a:ext uri="{FF2B5EF4-FFF2-40B4-BE49-F238E27FC236}">
                <a16:creationId xmlns:a16="http://schemas.microsoft.com/office/drawing/2014/main" id="{A3B2D4DF-9952-49C7-B850-559AD0DF27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31291" y="1775806"/>
            <a:ext cx="2812282" cy="297888"/>
          </a:xfrm>
        </p:spPr>
        <p:txBody>
          <a:bodyPr rtlCol="0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Верхний колонтитул</a:t>
            </a:r>
          </a:p>
        </p:txBody>
      </p:sp>
      <p:sp>
        <p:nvSpPr>
          <p:cNvPr id="17" name="Текст 4">
            <a:extLst>
              <a:ext uri="{FF2B5EF4-FFF2-40B4-BE49-F238E27FC236}">
                <a16:creationId xmlns:a16="http://schemas.microsoft.com/office/drawing/2014/main" id="{BCE373B8-7ADE-4DC4-9900-59147BFA16E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92000" y="2186444"/>
            <a:ext cx="2812282" cy="1242556"/>
          </a:xfrm>
        </p:spPr>
        <p:txBody>
          <a:bodyPr rtlCol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8" name="Текст 12">
            <a:extLst>
              <a:ext uri="{FF2B5EF4-FFF2-40B4-BE49-F238E27FC236}">
                <a16:creationId xmlns:a16="http://schemas.microsoft.com/office/drawing/2014/main" id="{28F027FF-E9AF-4E49-AC44-48D21AD761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92000" y="1775806"/>
            <a:ext cx="2812282" cy="297888"/>
          </a:xfrm>
        </p:spPr>
        <p:txBody>
          <a:bodyPr rtlCol="0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Верхний колонтитул</a:t>
            </a:r>
          </a:p>
        </p:txBody>
      </p:sp>
      <p:sp>
        <p:nvSpPr>
          <p:cNvPr id="19" name="Текст 4">
            <a:extLst>
              <a:ext uri="{FF2B5EF4-FFF2-40B4-BE49-F238E27FC236}">
                <a16:creationId xmlns:a16="http://schemas.microsoft.com/office/drawing/2014/main" id="{3E6D854C-C76F-49BA-9E74-F438CA8EA9E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70581" y="4335857"/>
            <a:ext cx="2812282" cy="1242556"/>
          </a:xfrm>
        </p:spPr>
        <p:txBody>
          <a:bodyPr rtlCol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20" name="Текст 12">
            <a:extLst>
              <a:ext uri="{FF2B5EF4-FFF2-40B4-BE49-F238E27FC236}">
                <a16:creationId xmlns:a16="http://schemas.microsoft.com/office/drawing/2014/main" id="{AD447D7D-C1F4-4AD4-AE22-EB8E7F1C419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70581" y="3925219"/>
            <a:ext cx="2812282" cy="297888"/>
          </a:xfrm>
        </p:spPr>
        <p:txBody>
          <a:bodyPr rtlCol="0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Верхний колонтитул</a:t>
            </a:r>
          </a:p>
        </p:txBody>
      </p:sp>
      <p:sp>
        <p:nvSpPr>
          <p:cNvPr id="21" name="Текст 4">
            <a:extLst>
              <a:ext uri="{FF2B5EF4-FFF2-40B4-BE49-F238E27FC236}">
                <a16:creationId xmlns:a16="http://schemas.microsoft.com/office/drawing/2014/main" id="{849DF703-38D0-4214-9432-83570E10EFE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31291" y="4335857"/>
            <a:ext cx="2812282" cy="1242556"/>
          </a:xfrm>
        </p:spPr>
        <p:txBody>
          <a:bodyPr rtlCol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22" name="Текст 12">
            <a:extLst>
              <a:ext uri="{FF2B5EF4-FFF2-40B4-BE49-F238E27FC236}">
                <a16:creationId xmlns:a16="http://schemas.microsoft.com/office/drawing/2014/main" id="{F9EB6572-1A9F-4672-8E42-A4E15451CA2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031291" y="3925219"/>
            <a:ext cx="2812282" cy="297888"/>
          </a:xfrm>
        </p:spPr>
        <p:txBody>
          <a:bodyPr rtlCol="0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Верхний колонтитул</a:t>
            </a:r>
          </a:p>
        </p:txBody>
      </p:sp>
      <p:sp>
        <p:nvSpPr>
          <p:cNvPr id="23" name="Текст 4">
            <a:extLst>
              <a:ext uri="{FF2B5EF4-FFF2-40B4-BE49-F238E27FC236}">
                <a16:creationId xmlns:a16="http://schemas.microsoft.com/office/drawing/2014/main" id="{0740EB70-455C-47FF-9A9A-0D78D202ED0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92000" y="4335857"/>
            <a:ext cx="2812282" cy="1242556"/>
          </a:xfrm>
        </p:spPr>
        <p:txBody>
          <a:bodyPr rtlCol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24" name="Текст 12">
            <a:extLst>
              <a:ext uri="{FF2B5EF4-FFF2-40B4-BE49-F238E27FC236}">
                <a16:creationId xmlns:a16="http://schemas.microsoft.com/office/drawing/2014/main" id="{CD9A5773-4F50-4631-9B7A-0A2D83E5DC2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92000" y="3925219"/>
            <a:ext cx="2812282" cy="297888"/>
          </a:xfrm>
        </p:spPr>
        <p:txBody>
          <a:bodyPr rtlCol="0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Верхний колонтитул</a:t>
            </a:r>
          </a:p>
        </p:txBody>
      </p:sp>
    </p:spTree>
    <p:extLst>
      <p:ext uri="{BB962C8B-B14F-4D97-AF65-F5344CB8AC3E}">
        <p14:creationId xmlns:p14="http://schemas.microsoft.com/office/powerpoint/2010/main" val="387598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6 блоков содержимого со знач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олилиния: фигура 24">
            <a:extLst>
              <a:ext uri="{FF2B5EF4-FFF2-40B4-BE49-F238E27FC236}">
                <a16:creationId xmlns:a16="http://schemas.microsoft.com/office/drawing/2014/main" id="{45350A6A-6F84-47F4-AE00-8295D96D08C8}"/>
              </a:ext>
            </a:extLst>
          </p:cNvPr>
          <p:cNvSpPr/>
          <p:nvPr userDrawn="1"/>
        </p:nvSpPr>
        <p:spPr>
          <a:xfrm rot="5400000">
            <a:off x="8677500" y="3343500"/>
            <a:ext cx="3429000" cy="3600000"/>
          </a:xfrm>
          <a:custGeom>
            <a:avLst/>
            <a:gdLst>
              <a:gd name="connsiteX0" fmla="*/ 0 w 3429000"/>
              <a:gd name="connsiteY0" fmla="*/ 180000 h 3600000"/>
              <a:gd name="connsiteX1" fmla="*/ 0 w 3429000"/>
              <a:gd name="connsiteY1" fmla="*/ 0 h 3600000"/>
              <a:gd name="connsiteX2" fmla="*/ 3249000 w 3429000"/>
              <a:gd name="connsiteY2" fmla="*/ 0 h 3600000"/>
              <a:gd name="connsiteX3" fmla="*/ 3429000 w 3429000"/>
              <a:gd name="connsiteY3" fmla="*/ 0 h 3600000"/>
              <a:gd name="connsiteX4" fmla="*/ 3429000 w 3429000"/>
              <a:gd name="connsiteY4" fmla="*/ 180000 h 3600000"/>
              <a:gd name="connsiteX5" fmla="*/ 3429000 w 3429000"/>
              <a:gd name="connsiteY5" fmla="*/ 3600000 h 3600000"/>
              <a:gd name="connsiteX6" fmla="*/ 3249000 w 3429000"/>
              <a:gd name="connsiteY6" fmla="*/ 3600000 h 3600000"/>
              <a:gd name="connsiteX7" fmla="*/ 3249000 w 3429000"/>
              <a:gd name="connsiteY7" fmla="*/ 18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9000" h="3600000">
                <a:moveTo>
                  <a:pt x="0" y="180000"/>
                </a:moveTo>
                <a:lnTo>
                  <a:pt x="0" y="0"/>
                </a:lnTo>
                <a:lnTo>
                  <a:pt x="3249000" y="0"/>
                </a:lnTo>
                <a:lnTo>
                  <a:pt x="3429000" y="0"/>
                </a:lnTo>
                <a:lnTo>
                  <a:pt x="3429000" y="180000"/>
                </a:lnTo>
                <a:lnTo>
                  <a:pt x="3429000" y="3600000"/>
                </a:lnTo>
                <a:lnTo>
                  <a:pt x="3249000" y="3600000"/>
                </a:lnTo>
                <a:lnTo>
                  <a:pt x="3249000" y="180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  <p:sp>
        <p:nvSpPr>
          <p:cNvPr id="20" name="Текст 3">
            <a:extLst>
              <a:ext uri="{FF2B5EF4-FFF2-40B4-BE49-F238E27FC236}">
                <a16:creationId xmlns:a16="http://schemas.microsoft.com/office/drawing/2014/main" id="{6A395197-9758-40F0-B747-F8B134C175EB}"/>
              </a:ext>
            </a:extLst>
          </p:cNvPr>
          <p:cNvSpPr txBox="1">
            <a:spLocks/>
          </p:cNvSpPr>
          <p:nvPr userDrawn="1"/>
        </p:nvSpPr>
        <p:spPr>
          <a:xfrm>
            <a:off x="0" y="-436"/>
            <a:ext cx="12192000" cy="3429436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rtlCol="0"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76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80000"/>
              <a:buFont typeface="Courier New" panose="02070309020205020404" pitchFamily="49" charset="0"/>
              <a:buChar char="o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ru-RU" noProof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6"/>
            <a:ext cx="7560000" cy="370166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30C70C-09F9-40EE-9A89-ED9A5DCFD9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2863" y="3668499"/>
            <a:ext cx="3276000" cy="2238815"/>
          </a:xfrm>
        </p:spPr>
        <p:txBody>
          <a:bodyPr lIns="108000" rtlCol="0"/>
          <a:lstStyle>
            <a:lvl1pPr marL="1714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278D9ACA-AB64-4D04-A5E0-23AC8B81EC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2863" y="3068555"/>
            <a:ext cx="3276000" cy="360445"/>
          </a:xfrm>
          <a:solidFill>
            <a:schemeClr val="tx2"/>
          </a:solidFill>
        </p:spPr>
        <p:txBody>
          <a:bodyPr lIns="108000" rtlCol="0" anchor="ctr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Верхний колонтитул</a:t>
            </a:r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F3B4EB62-0A18-46F9-98F0-E8FC5EBAF3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45432" y="3668499"/>
            <a:ext cx="3276000" cy="2238815"/>
          </a:xfrm>
        </p:spPr>
        <p:txBody>
          <a:bodyPr lIns="108000" rtlCol="0"/>
          <a:lstStyle>
            <a:lvl1pPr marL="1714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6" name="Текст 12">
            <a:extLst>
              <a:ext uri="{FF2B5EF4-FFF2-40B4-BE49-F238E27FC236}">
                <a16:creationId xmlns:a16="http://schemas.microsoft.com/office/drawing/2014/main" id="{A3B2D4DF-9952-49C7-B850-559AD0DF27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45432" y="3068555"/>
            <a:ext cx="3276000" cy="360445"/>
          </a:xfrm>
          <a:solidFill>
            <a:schemeClr val="tx2"/>
          </a:solidFill>
        </p:spPr>
        <p:txBody>
          <a:bodyPr lIns="108000" rtlCol="0" anchor="ctr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Верхний колонтитул</a:t>
            </a:r>
          </a:p>
        </p:txBody>
      </p:sp>
      <p:sp>
        <p:nvSpPr>
          <p:cNvPr id="17" name="Текст 4">
            <a:extLst>
              <a:ext uri="{FF2B5EF4-FFF2-40B4-BE49-F238E27FC236}">
                <a16:creationId xmlns:a16="http://schemas.microsoft.com/office/drawing/2014/main" id="{BCE373B8-7ADE-4DC4-9900-59147BFA16E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08000" y="3668499"/>
            <a:ext cx="3276000" cy="2238815"/>
          </a:xfrm>
        </p:spPr>
        <p:txBody>
          <a:bodyPr lIns="108000" rtlCol="0"/>
          <a:lstStyle>
            <a:lvl1pPr marL="171450" indent="-171450">
              <a:buClr>
                <a:schemeClr val="accent2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Описание</a:t>
            </a:r>
          </a:p>
        </p:txBody>
      </p:sp>
      <p:sp>
        <p:nvSpPr>
          <p:cNvPr id="18" name="Текст 12">
            <a:extLst>
              <a:ext uri="{FF2B5EF4-FFF2-40B4-BE49-F238E27FC236}">
                <a16:creationId xmlns:a16="http://schemas.microsoft.com/office/drawing/2014/main" id="{28F027FF-E9AF-4E49-AC44-48D21AD761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08000" y="3068555"/>
            <a:ext cx="3276000" cy="360445"/>
          </a:xfrm>
          <a:solidFill>
            <a:schemeClr val="tx2"/>
          </a:solidFill>
        </p:spPr>
        <p:txBody>
          <a:bodyPr lIns="108000" rtlCol="0" anchor="ctr"/>
          <a:lstStyle>
            <a:lvl1pPr marL="0" indent="0">
              <a:buNone/>
              <a:defRPr sz="1800" b="0" cap="none" baseline="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bg1"/>
                </a:solidFill>
              </a:defRPr>
            </a:lvl2pPr>
            <a:lvl3pPr marL="447675" indent="0">
              <a:buNone/>
              <a:defRPr>
                <a:solidFill>
                  <a:schemeClr val="bg1"/>
                </a:solidFill>
              </a:defRPr>
            </a:lvl3pPr>
            <a:lvl4pPr marL="628650" indent="0">
              <a:buNone/>
              <a:defRPr>
                <a:solidFill>
                  <a:schemeClr val="bg1"/>
                </a:solidFill>
              </a:defRPr>
            </a:lvl4pPr>
            <a:lvl5pPr marL="809625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Верхний колонтитул</a:t>
            </a:r>
          </a:p>
        </p:txBody>
      </p:sp>
      <p:sp>
        <p:nvSpPr>
          <p:cNvPr id="29" name="Рисунок 25">
            <a:extLst>
              <a:ext uri="{FF2B5EF4-FFF2-40B4-BE49-F238E27FC236}">
                <a16:creationId xmlns:a16="http://schemas.microsoft.com/office/drawing/2014/main" id="{8989EC4C-4E3F-457F-8CF6-8A88DE68A93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908907" y="2005142"/>
            <a:ext cx="823913" cy="823913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30" name="Рисунок 25">
            <a:extLst>
              <a:ext uri="{FF2B5EF4-FFF2-40B4-BE49-F238E27FC236}">
                <a16:creationId xmlns:a16="http://schemas.microsoft.com/office/drawing/2014/main" id="{67FB2730-3D12-4D72-AE64-AC3955C5CD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671476" y="2005142"/>
            <a:ext cx="823913" cy="823913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31" name="Рисунок 25">
            <a:extLst>
              <a:ext uri="{FF2B5EF4-FFF2-40B4-BE49-F238E27FC236}">
                <a16:creationId xmlns:a16="http://schemas.microsoft.com/office/drawing/2014/main" id="{4F2BB90C-4866-4DB3-B05C-0BB7DBFF8EA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434044" y="2005142"/>
            <a:ext cx="823913" cy="823913"/>
          </a:xfrm>
        </p:spPr>
        <p:txBody>
          <a:bodyPr rtlCol="0" anchor="ctr"/>
          <a:lstStyle>
            <a:lvl1pPr marL="0" indent="0" algn="ctr">
              <a:buNone/>
              <a:defRPr sz="105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21" name="Текст 3">
            <a:extLst>
              <a:ext uri="{FF2B5EF4-FFF2-40B4-BE49-F238E27FC236}">
                <a16:creationId xmlns:a16="http://schemas.microsoft.com/office/drawing/2014/main" id="{7A3E4BF3-C44A-4FB6-B64A-05FB5AEC75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 rtlCol="0"/>
          <a:lstStyle>
            <a:lvl1pPr marL="0" indent="0">
              <a:buNone/>
              <a:defRPr sz="22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26" name="Полилиния: фигура 25">
            <a:extLst>
              <a:ext uri="{FF2B5EF4-FFF2-40B4-BE49-F238E27FC236}">
                <a16:creationId xmlns:a16="http://schemas.microsoft.com/office/drawing/2014/main" id="{AEA98CFA-B2A7-4BCC-B1DC-01CFAD2DD65E}"/>
              </a:ext>
            </a:extLst>
          </p:cNvPr>
          <p:cNvSpPr/>
          <p:nvPr userDrawn="1"/>
        </p:nvSpPr>
        <p:spPr>
          <a:xfrm rot="5400000">
            <a:off x="8677500" y="-85500"/>
            <a:ext cx="3429000" cy="3600000"/>
          </a:xfrm>
          <a:custGeom>
            <a:avLst/>
            <a:gdLst>
              <a:gd name="connsiteX0" fmla="*/ 0 w 3429000"/>
              <a:gd name="connsiteY0" fmla="*/ 3600000 h 3600000"/>
              <a:gd name="connsiteX1" fmla="*/ 0 w 3429000"/>
              <a:gd name="connsiteY1" fmla="*/ 0 h 3600000"/>
              <a:gd name="connsiteX2" fmla="*/ 180000 w 3429000"/>
              <a:gd name="connsiteY2" fmla="*/ 0 h 3600000"/>
              <a:gd name="connsiteX3" fmla="*/ 3429000 w 3429000"/>
              <a:gd name="connsiteY3" fmla="*/ 0 h 3600000"/>
              <a:gd name="connsiteX4" fmla="*/ 3429000 w 3429000"/>
              <a:gd name="connsiteY4" fmla="*/ 180000 h 3600000"/>
              <a:gd name="connsiteX5" fmla="*/ 180000 w 3429000"/>
              <a:gd name="connsiteY5" fmla="*/ 180000 h 3600000"/>
              <a:gd name="connsiteX6" fmla="*/ 180000 w 3429000"/>
              <a:gd name="connsiteY6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9000" h="3600000">
                <a:moveTo>
                  <a:pt x="0" y="3600000"/>
                </a:moveTo>
                <a:lnTo>
                  <a:pt x="0" y="0"/>
                </a:lnTo>
                <a:lnTo>
                  <a:pt x="180000" y="0"/>
                </a:lnTo>
                <a:lnTo>
                  <a:pt x="3429000" y="0"/>
                </a:lnTo>
                <a:lnTo>
                  <a:pt x="3429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gradFill>
            <a:gsLst>
              <a:gs pos="0">
                <a:schemeClr val="bg1">
                  <a:alpha val="5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42598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и подзаголовок — тем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олилиния: фигура 24">
            <a:extLst>
              <a:ext uri="{FF2B5EF4-FFF2-40B4-BE49-F238E27FC236}">
                <a16:creationId xmlns:a16="http://schemas.microsoft.com/office/drawing/2014/main" id="{E752CBEE-7696-40FC-AB0E-8790B179D18C}"/>
              </a:ext>
            </a:extLst>
          </p:cNvPr>
          <p:cNvSpPr/>
          <p:nvPr userDrawn="1"/>
        </p:nvSpPr>
        <p:spPr>
          <a:xfrm rot="5400000">
            <a:off x="8188485" y="2854485"/>
            <a:ext cx="4407031" cy="3600000"/>
          </a:xfrm>
          <a:custGeom>
            <a:avLst/>
            <a:gdLst>
              <a:gd name="connsiteX0" fmla="*/ 0 w 4407031"/>
              <a:gd name="connsiteY0" fmla="*/ 180000 h 3600000"/>
              <a:gd name="connsiteX1" fmla="*/ 0 w 4407031"/>
              <a:gd name="connsiteY1" fmla="*/ 0 h 3600000"/>
              <a:gd name="connsiteX2" fmla="*/ 4227031 w 4407031"/>
              <a:gd name="connsiteY2" fmla="*/ 0 h 3600000"/>
              <a:gd name="connsiteX3" fmla="*/ 4407031 w 4407031"/>
              <a:gd name="connsiteY3" fmla="*/ 0 h 3600000"/>
              <a:gd name="connsiteX4" fmla="*/ 4407031 w 4407031"/>
              <a:gd name="connsiteY4" fmla="*/ 180000 h 3600000"/>
              <a:gd name="connsiteX5" fmla="*/ 4407031 w 4407031"/>
              <a:gd name="connsiteY5" fmla="*/ 3600000 h 3600000"/>
              <a:gd name="connsiteX6" fmla="*/ 4227031 w 4407031"/>
              <a:gd name="connsiteY6" fmla="*/ 3600000 h 3600000"/>
              <a:gd name="connsiteX7" fmla="*/ 4227031 w 4407031"/>
              <a:gd name="connsiteY7" fmla="*/ 18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07031" h="3600000">
                <a:moveTo>
                  <a:pt x="0" y="180000"/>
                </a:moveTo>
                <a:lnTo>
                  <a:pt x="0" y="0"/>
                </a:lnTo>
                <a:lnTo>
                  <a:pt x="4227031" y="0"/>
                </a:lnTo>
                <a:lnTo>
                  <a:pt x="4407031" y="0"/>
                </a:lnTo>
                <a:lnTo>
                  <a:pt x="4407031" y="180000"/>
                </a:lnTo>
                <a:lnTo>
                  <a:pt x="4407031" y="3600000"/>
                </a:lnTo>
                <a:lnTo>
                  <a:pt x="4227031" y="3600000"/>
                </a:lnTo>
                <a:lnTo>
                  <a:pt x="4227031" y="180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  <p:sp>
        <p:nvSpPr>
          <p:cNvPr id="20" name="Текст 3">
            <a:extLst>
              <a:ext uri="{FF2B5EF4-FFF2-40B4-BE49-F238E27FC236}">
                <a16:creationId xmlns:a16="http://schemas.microsoft.com/office/drawing/2014/main" id="{6A395197-9758-40F0-B747-F8B134C175EB}"/>
              </a:ext>
            </a:extLst>
          </p:cNvPr>
          <p:cNvSpPr txBox="1">
            <a:spLocks/>
          </p:cNvSpPr>
          <p:nvPr userDrawn="1"/>
        </p:nvSpPr>
        <p:spPr>
          <a:xfrm>
            <a:off x="0" y="-436"/>
            <a:ext cx="12192000" cy="245140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rtlCol="0"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767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accent2"/>
              </a:buClr>
              <a:buFontTx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9625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80000"/>
              <a:buFont typeface="Courier New" panose="02070309020205020404" pitchFamily="49" charset="0"/>
              <a:buChar char="o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90600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ru-RU" noProof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6"/>
            <a:ext cx="7560000" cy="370166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1" name="Текст 3">
            <a:extLst>
              <a:ext uri="{FF2B5EF4-FFF2-40B4-BE49-F238E27FC236}">
                <a16:creationId xmlns:a16="http://schemas.microsoft.com/office/drawing/2014/main" id="{7A3E4BF3-C44A-4FB6-B64A-05FB5AEC75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 rtlCol="0"/>
          <a:lstStyle>
            <a:lvl1pPr marL="0" indent="0">
              <a:buNone/>
              <a:defRPr sz="22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6" name="Полилиния: фигура 25">
            <a:extLst>
              <a:ext uri="{FF2B5EF4-FFF2-40B4-BE49-F238E27FC236}">
                <a16:creationId xmlns:a16="http://schemas.microsoft.com/office/drawing/2014/main" id="{89445125-53D2-43B3-8ABC-C88E463BE7DD}"/>
              </a:ext>
            </a:extLst>
          </p:cNvPr>
          <p:cNvSpPr/>
          <p:nvPr userDrawn="1"/>
        </p:nvSpPr>
        <p:spPr>
          <a:xfrm rot="5400000">
            <a:off x="9166516" y="-574515"/>
            <a:ext cx="2450969" cy="3600000"/>
          </a:xfrm>
          <a:custGeom>
            <a:avLst/>
            <a:gdLst>
              <a:gd name="connsiteX0" fmla="*/ 0 w 2450969"/>
              <a:gd name="connsiteY0" fmla="*/ 3600000 h 3600000"/>
              <a:gd name="connsiteX1" fmla="*/ 0 w 2450969"/>
              <a:gd name="connsiteY1" fmla="*/ 0 h 3600000"/>
              <a:gd name="connsiteX2" fmla="*/ 180000 w 2450969"/>
              <a:gd name="connsiteY2" fmla="*/ 0 h 3600000"/>
              <a:gd name="connsiteX3" fmla="*/ 2450969 w 2450969"/>
              <a:gd name="connsiteY3" fmla="*/ 0 h 3600000"/>
              <a:gd name="connsiteX4" fmla="*/ 2450969 w 2450969"/>
              <a:gd name="connsiteY4" fmla="*/ 180000 h 3600000"/>
              <a:gd name="connsiteX5" fmla="*/ 180000 w 2450969"/>
              <a:gd name="connsiteY5" fmla="*/ 180000 h 3600000"/>
              <a:gd name="connsiteX6" fmla="*/ 180000 w 2450969"/>
              <a:gd name="connsiteY6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50969" h="3600000">
                <a:moveTo>
                  <a:pt x="0" y="3600000"/>
                </a:moveTo>
                <a:lnTo>
                  <a:pt x="0" y="0"/>
                </a:lnTo>
                <a:lnTo>
                  <a:pt x="180000" y="0"/>
                </a:lnTo>
                <a:lnTo>
                  <a:pt x="2450969" y="0"/>
                </a:lnTo>
                <a:lnTo>
                  <a:pt x="2450969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gradFill>
            <a:gsLst>
              <a:gs pos="0">
                <a:schemeClr val="bg1">
                  <a:alpha val="5000"/>
                </a:schemeClr>
              </a:gs>
              <a:gs pos="100000">
                <a:schemeClr val="bg1">
                  <a:alpha val="3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75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и подзаголовок — полная фотографи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767CE6DD-011B-4E2D-9E8A-EFF414E39EE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80000" y="179109"/>
            <a:ext cx="11832000" cy="6513922"/>
          </a:xfrm>
          <a:custGeom>
            <a:avLst/>
            <a:gdLst>
              <a:gd name="connsiteX0" fmla="*/ 0 w 11832000"/>
              <a:gd name="connsiteY0" fmla="*/ 0 h 6513922"/>
              <a:gd name="connsiteX1" fmla="*/ 8412000 w 11832000"/>
              <a:gd name="connsiteY1" fmla="*/ 0 h 6513922"/>
              <a:gd name="connsiteX2" fmla="*/ 8412000 w 11832000"/>
              <a:gd name="connsiteY2" fmla="*/ 891 h 6513922"/>
              <a:gd name="connsiteX3" fmla="*/ 11832000 w 11832000"/>
              <a:gd name="connsiteY3" fmla="*/ 891 h 6513922"/>
              <a:gd name="connsiteX4" fmla="*/ 11832000 w 11832000"/>
              <a:gd name="connsiteY4" fmla="*/ 6498891 h 6513922"/>
              <a:gd name="connsiteX5" fmla="*/ 8412000 w 11832000"/>
              <a:gd name="connsiteY5" fmla="*/ 6498891 h 6513922"/>
              <a:gd name="connsiteX6" fmla="*/ 8412000 w 11832000"/>
              <a:gd name="connsiteY6" fmla="*/ 6513922 h 6513922"/>
              <a:gd name="connsiteX7" fmla="*/ 0 w 11832000"/>
              <a:gd name="connsiteY7" fmla="*/ 6513922 h 65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32000" h="6513922">
                <a:moveTo>
                  <a:pt x="0" y="0"/>
                </a:moveTo>
                <a:lnTo>
                  <a:pt x="8412000" y="0"/>
                </a:lnTo>
                <a:lnTo>
                  <a:pt x="8412000" y="891"/>
                </a:lnTo>
                <a:lnTo>
                  <a:pt x="11832000" y="891"/>
                </a:lnTo>
                <a:lnTo>
                  <a:pt x="11832000" y="6498891"/>
                </a:lnTo>
                <a:lnTo>
                  <a:pt x="8412000" y="6498891"/>
                </a:lnTo>
                <a:lnTo>
                  <a:pt x="8412000" y="6513922"/>
                </a:lnTo>
                <a:lnTo>
                  <a:pt x="0" y="65139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txBody>
          <a:bodyPr wrap="square" lIns="0" tIns="1764000" rIns="0" rtlCol="0"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Перетащите сюда </a:t>
            </a:r>
            <a:br>
              <a:rPr lang="ru-RU" noProof="0"/>
            </a:br>
            <a:r>
              <a:rPr lang="ru-RU" noProof="0"/>
              <a:t>свою фоновую фотографию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97B74-E645-46F4-8F77-49AF7F0D4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5"/>
            <a:ext cx="7560000" cy="360000"/>
          </a:xfrm>
        </p:spPr>
        <p:txBody>
          <a:bodyPr rtlCol="0"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id="{C6E75A4B-2655-4B0E-8D3B-0068F57D3D9B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3" name="Текст 3">
            <a:extLst>
              <a:ext uri="{FF2B5EF4-FFF2-40B4-BE49-F238E27FC236}">
                <a16:creationId xmlns:a16="http://schemas.microsoft.com/office/drawing/2014/main" id="{0A18EF7D-14D0-4362-B8BD-722D3D54D4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1405643"/>
            <a:ext cx="7559675" cy="360000"/>
          </a:xfrm>
        </p:spPr>
        <p:txBody>
          <a:bodyPr rtlCol="0"/>
          <a:lstStyle>
            <a:lvl1pPr marL="0" indent="0">
              <a:buNone/>
              <a:defRPr sz="22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03936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и подзаголовок — светл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67FF01B-795B-4F5D-87AF-6CAA8DD5D48A}"/>
              </a:ext>
            </a:extLst>
          </p:cNvPr>
          <p:cNvSpPr/>
          <p:nvPr userDrawn="1"/>
        </p:nvSpPr>
        <p:spPr>
          <a:xfrm>
            <a:off x="180000" y="179109"/>
            <a:ext cx="11832000" cy="65139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1" name="Текст 3">
            <a:extLst>
              <a:ext uri="{FF2B5EF4-FFF2-40B4-BE49-F238E27FC236}">
                <a16:creationId xmlns:a16="http://schemas.microsoft.com/office/drawing/2014/main" id="{7A3E4BF3-C44A-4FB6-B64A-05FB5AEC75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213" y="1405643"/>
            <a:ext cx="7559675" cy="360000"/>
          </a:xfrm>
        </p:spPr>
        <p:txBody>
          <a:bodyPr rtlCol="0"/>
          <a:lstStyle>
            <a:lvl1pPr marL="0" indent="0">
              <a:buNone/>
              <a:defRPr sz="220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2F32FC1-1FF6-4874-9835-EB1A90F7E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83039E70-36A3-46C1-B30E-CA4CC0B36C5D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577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A5246D-ECE9-473C-953D-D56C3F7B3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00" y="808186"/>
            <a:ext cx="7560000" cy="37016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65D946F0-677D-45B4-83B9-FD3BD3FFC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000" y="1825625"/>
            <a:ext cx="10800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45BE21-FA72-48F5-9A53-134902BF6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000" y="6192000"/>
            <a:ext cx="75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70F79B29-5421-49A7-A511-D916B66A88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75764" y="6241764"/>
            <a:ext cx="270474" cy="270474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rtl="0"/>
            <a:fld id="{EECC7194-A4D0-457B-9D3E-53681723AFF7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7892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50" r:id="rId12"/>
    <p:sldLayoutId id="214748366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spc="-15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Font typeface="Arial" panose="020B060402020202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476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accent2"/>
        </a:buClr>
        <a:buFontTx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tx1">
            <a:lumMod val="75000"/>
            <a:lumOff val="25000"/>
          </a:schemeClr>
        </a:buClr>
        <a:buSzPct val="80000"/>
        <a:buFont typeface="Courier New" panose="02070309020205020404" pitchFamily="49" charset="0"/>
        <a:buChar char="o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99060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Врач, указывающий на большой экран">
            <a:extLst>
              <a:ext uri="{FF2B5EF4-FFF2-40B4-BE49-F238E27FC236}">
                <a16:creationId xmlns:a16="http://schemas.microsoft.com/office/drawing/2014/main" id="{8F02F647-7DBC-4618-AFF3-8CED69C5CDE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8D8E648-93B0-47FF-A306-492EFF7FC4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6240" y="0"/>
            <a:ext cx="7985760" cy="6857999"/>
          </a:xfrm>
        </p:spPr>
        <p:txBody>
          <a:bodyPr rtlCol="0"/>
          <a:lstStyle/>
          <a:p>
            <a:pPr rtl="0">
              <a:lnSpc>
                <a:spcPct val="110000"/>
              </a:lnSpc>
            </a:pPr>
            <a:r>
              <a:rPr lang="ru-RU" dirty="0"/>
              <a:t>Синтез витаминов</a:t>
            </a:r>
            <a:br>
              <a:rPr lang="ru-RU" dirty="0"/>
            </a:br>
            <a:endParaRPr lang="ru-RU" dirty="0"/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64857D70-F12B-4E1B-99F8-92DAD4349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4366" y="4971835"/>
            <a:ext cx="5397698" cy="1437814"/>
          </a:xfrm>
          <a:gradFill>
            <a:gsLst>
              <a:gs pos="800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rtlCol="0"/>
          <a:lstStyle/>
          <a:p>
            <a:pPr rtl="0"/>
            <a:endParaRPr lang="ru-RU" dirty="0"/>
          </a:p>
          <a:p>
            <a:pPr rtl="0"/>
            <a:r>
              <a:rPr lang="ru-RU" dirty="0"/>
              <a:t>Кувшинова Е.А.</a:t>
            </a:r>
            <a:r>
              <a:rPr lang="en-US" dirty="0"/>
              <a:t>, </a:t>
            </a:r>
            <a:r>
              <a:rPr lang="ru-RU" dirty="0"/>
              <a:t>Лукутин П.В.</a:t>
            </a:r>
          </a:p>
          <a:p>
            <a:pPr rtl="0"/>
            <a:r>
              <a:rPr lang="ru-RU" dirty="0"/>
              <a:t>Научный руководитель</a:t>
            </a:r>
            <a:r>
              <a:rPr lang="en-US" dirty="0"/>
              <a:t>: </a:t>
            </a:r>
            <a:r>
              <a:rPr lang="ru-RU" dirty="0"/>
              <a:t>Кручинина О.Б.</a:t>
            </a:r>
          </a:p>
          <a:p>
            <a:pPr rtl="0"/>
            <a:endParaRPr lang="ru-RU" dirty="0"/>
          </a:p>
        </p:txBody>
      </p:sp>
      <p:sp>
        <p:nvSpPr>
          <p:cNvPr id="5" name="объект 7" descr="Бежевый прямоугольник">
            <a:extLst>
              <a:ext uri="{FF2B5EF4-FFF2-40B4-BE49-F238E27FC236}">
                <a16:creationId xmlns:a16="http://schemas.microsoft.com/office/drawing/2014/main" id="{C85C272F-FCB2-478D-9E03-EC734D1AB6C0}"/>
              </a:ext>
            </a:extLst>
          </p:cNvPr>
          <p:cNvSpPr/>
          <p:nvPr/>
        </p:nvSpPr>
        <p:spPr bwMode="white">
          <a:xfrm>
            <a:off x="5241564" y="3438144"/>
            <a:ext cx="5616000" cy="0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0593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акурс зданий с уровня земли">
            <a:extLst>
              <a:ext uri="{FF2B5EF4-FFF2-40B4-BE49-F238E27FC236}">
                <a16:creationId xmlns:a16="http://schemas.microsoft.com/office/drawing/2014/main" id="{094A5D1B-B8BE-4CE8-8D90-3F36D4EADDE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0000" y="179109"/>
            <a:ext cx="11832000" cy="6513922"/>
          </a:xfrm>
        </p:spPr>
      </p:pic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4C9191F1-E8DF-4B64-8A28-BC458F6A03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0000" y="179109"/>
            <a:ext cx="11832000" cy="651392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4CEA7-D60A-47AE-A867-C557D0005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Экономическая выгода и затраты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0822E43-C110-41B5-9E8C-BBA2A6D722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smtClean="0"/>
              <a:pPr rtl="0"/>
              <a:t>10</a:t>
            </a:fld>
            <a:endParaRPr lang="ru-RU" dirty="0"/>
          </a:p>
        </p:txBody>
      </p:sp>
      <p:sp>
        <p:nvSpPr>
          <p:cNvPr id="5" name="объект 7" descr="Бежевый прямоугольник">
            <a:extLst>
              <a:ext uri="{FF2B5EF4-FFF2-40B4-BE49-F238E27FC236}">
                <a16:creationId xmlns:a16="http://schemas.microsoft.com/office/drawing/2014/main" id="{F173E3BB-F601-4F0E-90AC-4E1473812240}"/>
              </a:ext>
            </a:extLst>
          </p:cNvPr>
          <p:cNvSpPr/>
          <p:nvPr/>
        </p:nvSpPr>
        <p:spPr bwMode="white">
          <a:xfrm flipV="1">
            <a:off x="722099" y="1277068"/>
            <a:ext cx="5436000" cy="45719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BC2D77-85C7-470B-B0FB-9D92C916CE56}"/>
              </a:ext>
            </a:extLst>
          </p:cNvPr>
          <p:cNvSpPr txBox="1"/>
          <p:nvPr/>
        </p:nvSpPr>
        <p:spPr>
          <a:xfrm>
            <a:off x="1062318" y="1936376"/>
            <a:ext cx="32272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95000"/>
                  </a:schemeClr>
                </a:solidFill>
              </a:rPr>
              <a:t>Экономическая выгода нашего способа получения заключается в том , что наш способ дешевле нынешних аналогов почти в 1.5 раза, т.к. мы получаем эргостерин из дрожжей, а не из животного холестерина.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99586BC-8A4A-4936-971F-AFC300023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00" y="1936376"/>
            <a:ext cx="7149353" cy="401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75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>
            <a:extLst>
              <a:ext uri="{FF2B5EF4-FFF2-40B4-BE49-F238E27FC236}">
                <a16:creationId xmlns:a16="http://schemas.microsoft.com/office/drawing/2014/main" id="{33ECAB7F-3EE6-4C37-8C90-481DC059D2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0000" y="172039"/>
            <a:ext cx="11832000" cy="6513922"/>
          </a:xfrm>
        </p:spPr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85CACEB4-D17A-4C66-92CE-38BA83D57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Сравнительный анализ стоимости производства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CA4F146-1DB8-4FCF-9CF1-A437AE9208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EECC7194-A4D0-457B-9D3E-53681723AFF7}" type="slidenum">
              <a:rPr lang="ru-RU" noProof="0" smtClean="0"/>
              <a:pPr rtl="0"/>
              <a:t>11</a:t>
            </a:fld>
            <a:endParaRPr lang="ru-RU" noProof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90C4363-B1F2-4188-AFEB-9705EE1A3D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000" y="2012414"/>
            <a:ext cx="5232706" cy="3554668"/>
          </a:xfrm>
        </p:spPr>
        <p:txBody>
          <a:bodyPr/>
          <a:lstStyle/>
          <a:p>
            <a:r>
              <a:rPr lang="ru-RU" sz="2800" b="1" dirty="0"/>
              <a:t>В ходе анализа стоимости производства были получены следующие данные:</a:t>
            </a:r>
          </a:p>
          <a:p>
            <a:r>
              <a:rPr lang="ru-RU" dirty="0"/>
              <a:t>Нынешний способ получения 10 мл раствора концентрации 1000 МЕ требует около 180 рублей. </a:t>
            </a:r>
          </a:p>
          <a:p>
            <a:r>
              <a:rPr lang="ru-RU" dirty="0"/>
              <a:t>Наш способ получения 10 мл раствора концентрации 1000 МЕ требует около 130 рублей.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AA88AE9-406E-4149-8E7D-5BEB8E5DFC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12414"/>
            <a:ext cx="5255720" cy="374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31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>
            <a:extLst>
              <a:ext uri="{FF2B5EF4-FFF2-40B4-BE49-F238E27FC236}">
                <a16:creationId xmlns:a16="http://schemas.microsoft.com/office/drawing/2014/main" id="{A76F5EC7-9713-4578-8A33-9C92523793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0000" y="138768"/>
            <a:ext cx="11832000" cy="6513922"/>
          </a:xfrm>
        </p:spPr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7CACD9E-D559-4D79-967E-A8744AFD2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Кому нужны наши методики?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2535746-C3FF-4E16-A22A-B540D4B403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EECC7194-A4D0-457B-9D3E-53681723AFF7}" type="slidenum">
              <a:rPr lang="ru-RU" noProof="0" smtClean="0"/>
              <a:pPr rtl="0"/>
              <a:t>12</a:t>
            </a:fld>
            <a:endParaRPr lang="ru-RU" noProof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AD81CA4-08FD-4CC8-8895-02DF82AD60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000" y="1640541"/>
            <a:ext cx="4062599" cy="360000"/>
          </a:xfrm>
        </p:spPr>
        <p:txBody>
          <a:bodyPr/>
          <a:lstStyle/>
          <a:p>
            <a:r>
              <a:rPr lang="ru-RU" dirty="0"/>
              <a:t>В первую очередь наш способ получения витамина </a:t>
            </a:r>
            <a:r>
              <a:rPr lang="en-US" dirty="0"/>
              <a:t>D2</a:t>
            </a:r>
            <a:r>
              <a:rPr lang="ru-RU" dirty="0"/>
              <a:t> необходим отечественным фармацевтическим компаниям. В связи с огромным пакетом санкций, в том числе и иностранных фармацевтических компаний, страна нуждается в импортозамещении.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3E83F2F-DCE1-4DC6-8C8F-F6B7A560F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917" y="1640541"/>
            <a:ext cx="5844517" cy="389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90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Ученый смотрит на пробирку">
            <a:extLst>
              <a:ext uri="{FF2B5EF4-FFF2-40B4-BE49-F238E27FC236}">
                <a16:creationId xmlns:a16="http://schemas.microsoft.com/office/drawing/2014/main" id="{F923CFB6-5709-405C-8762-B310D3F2195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17F5BF1-88DB-42F2-98A6-4C7FBFC311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/>
              <a:t>Спасибо за внимание!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AF39051-1049-4508-8373-6A289966AA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1399" y="2238573"/>
            <a:ext cx="10629202" cy="1190427"/>
          </a:xfrm>
          <a:prstGeom prst="rect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9" name="объект 7" descr="Бежевый прямоугольник">
            <a:extLst>
              <a:ext uri="{FF2B5EF4-FFF2-40B4-BE49-F238E27FC236}">
                <a16:creationId xmlns:a16="http://schemas.microsoft.com/office/drawing/2014/main" id="{2D7851E8-1907-4C8A-A16F-E461B5BFA940}"/>
              </a:ext>
            </a:extLst>
          </p:cNvPr>
          <p:cNvSpPr/>
          <p:nvPr/>
        </p:nvSpPr>
        <p:spPr bwMode="white">
          <a:xfrm flipV="1">
            <a:off x="1204699" y="3791668"/>
            <a:ext cx="5184000" cy="45719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954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6CE35AB-CA71-4166-9ACB-5352AF58CB9F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96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D509E5E-F68C-4F2B-8EC7-432595860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69877" y="0"/>
            <a:ext cx="6058185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F7E39F-041F-4A45-A1CF-F8C269887D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47343" y="2731934"/>
            <a:ext cx="6903253" cy="3172156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rtlCol="0"/>
          <a:lstStyle/>
          <a:p>
            <a:pPr rtl="0"/>
            <a:r>
              <a:rPr lang="ru-RU" dirty="0"/>
              <a:t>Наша цель — показать доступный способ синтеза витаминов </a:t>
            </a:r>
            <a:r>
              <a:rPr lang="en-US" dirty="0"/>
              <a:t>D</a:t>
            </a:r>
            <a:r>
              <a:rPr lang="ru-RU" dirty="0"/>
              <a:t> -группы. 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9BE4A06-2673-41EF-AF84-96B0EDEC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0207" y="3129954"/>
            <a:ext cx="4585966" cy="1008000"/>
          </a:xfrm>
        </p:spPr>
        <p:txBody>
          <a:bodyPr rtlCol="0"/>
          <a:lstStyle/>
          <a:p>
            <a:pPr rtl="0"/>
            <a:r>
              <a:rPr lang="ru-RU" dirty="0"/>
              <a:t>НАША ГЛАВНАЯ </a:t>
            </a:r>
            <a:br>
              <a:rPr lang="ru-RU" dirty="0"/>
            </a:br>
            <a:r>
              <a:rPr lang="ru-RU" dirty="0"/>
              <a:t>ИДЕЯ</a:t>
            </a:r>
          </a:p>
        </p:txBody>
      </p:sp>
      <p:sp>
        <p:nvSpPr>
          <p:cNvPr id="9" name="объект 7" descr="Бежевый прямоугольник">
            <a:extLst>
              <a:ext uri="{FF2B5EF4-FFF2-40B4-BE49-F238E27FC236}">
                <a16:creationId xmlns:a16="http://schemas.microsoft.com/office/drawing/2014/main" id="{400AB11A-4D5E-4CDE-BB60-C8578F59C3E0}"/>
              </a:ext>
            </a:extLst>
          </p:cNvPr>
          <p:cNvSpPr/>
          <p:nvPr/>
        </p:nvSpPr>
        <p:spPr bwMode="white">
          <a:xfrm>
            <a:off x="1793360" y="4332687"/>
            <a:ext cx="4752000" cy="0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 dirty="0"/>
          </a:p>
        </p:txBody>
      </p:sp>
      <p:grpSp>
        <p:nvGrpSpPr>
          <p:cNvPr id="36" name="Группа 35" descr="Значок лампочки">
            <a:extLst>
              <a:ext uri="{FF2B5EF4-FFF2-40B4-BE49-F238E27FC236}">
                <a16:creationId xmlns:a16="http://schemas.microsoft.com/office/drawing/2014/main" id="{840CA54E-FBB9-4848-A45D-E086AA4A5012}"/>
              </a:ext>
            </a:extLst>
          </p:cNvPr>
          <p:cNvGrpSpPr>
            <a:grpSpLocks noChangeAspect="1"/>
          </p:cNvGrpSpPr>
          <p:nvPr/>
        </p:nvGrpSpPr>
        <p:grpSpPr>
          <a:xfrm>
            <a:off x="1985345" y="3363146"/>
            <a:ext cx="362015" cy="584795"/>
            <a:chOff x="1684741" y="3186732"/>
            <a:chExt cx="530027" cy="856197"/>
          </a:xfrm>
        </p:grpSpPr>
        <p:sp>
          <p:nvSpPr>
            <p:cNvPr id="32" name="Полилиния: Фигура 31">
              <a:extLst>
                <a:ext uri="{FF2B5EF4-FFF2-40B4-BE49-F238E27FC236}">
                  <a16:creationId xmlns:a16="http://schemas.microsoft.com/office/drawing/2014/main" id="{B8ABB65B-B8A5-4C0E-BE4C-E88A7BB3E8A2}"/>
                </a:ext>
              </a:extLst>
            </p:cNvPr>
            <p:cNvSpPr/>
            <p:nvPr/>
          </p:nvSpPr>
          <p:spPr>
            <a:xfrm>
              <a:off x="1817248" y="3777916"/>
              <a:ext cx="265013" cy="61157"/>
            </a:xfrm>
            <a:custGeom>
              <a:avLst/>
              <a:gdLst>
                <a:gd name="connsiteX0" fmla="*/ 30578 w 265013"/>
                <a:gd name="connsiteY0" fmla="*/ 0 h 61156"/>
                <a:gd name="connsiteX1" fmla="*/ 234435 w 265013"/>
                <a:gd name="connsiteY1" fmla="*/ 0 h 61156"/>
                <a:gd name="connsiteX2" fmla="*/ 265013 w 265013"/>
                <a:gd name="connsiteY2" fmla="*/ 30578 h 61156"/>
                <a:gd name="connsiteX3" fmla="*/ 234435 w 265013"/>
                <a:gd name="connsiteY3" fmla="*/ 61157 h 61156"/>
                <a:gd name="connsiteX4" fmla="*/ 30578 w 265013"/>
                <a:gd name="connsiteY4" fmla="*/ 61157 h 61156"/>
                <a:gd name="connsiteX5" fmla="*/ 0 w 265013"/>
                <a:gd name="connsiteY5" fmla="*/ 30578 h 61156"/>
                <a:gd name="connsiteX6" fmla="*/ 30578 w 265013"/>
                <a:gd name="connsiteY6" fmla="*/ 0 h 6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013" h="61156">
                  <a:moveTo>
                    <a:pt x="30578" y="0"/>
                  </a:moveTo>
                  <a:lnTo>
                    <a:pt x="234435" y="0"/>
                  </a:lnTo>
                  <a:cubicBezTo>
                    <a:pt x="251763" y="0"/>
                    <a:pt x="265013" y="13251"/>
                    <a:pt x="265013" y="30578"/>
                  </a:cubicBezTo>
                  <a:cubicBezTo>
                    <a:pt x="265013" y="47906"/>
                    <a:pt x="251763" y="61157"/>
                    <a:pt x="234435" y="61157"/>
                  </a:cubicBezTo>
                  <a:lnTo>
                    <a:pt x="30578" y="61157"/>
                  </a:lnTo>
                  <a:cubicBezTo>
                    <a:pt x="13251" y="61157"/>
                    <a:pt x="0" y="47906"/>
                    <a:pt x="0" y="30578"/>
                  </a:cubicBezTo>
                  <a:cubicBezTo>
                    <a:pt x="0" y="13251"/>
                    <a:pt x="13251" y="0"/>
                    <a:pt x="30578" y="0"/>
                  </a:cubicBezTo>
                  <a:close/>
                </a:path>
              </a:pathLst>
            </a:custGeom>
            <a:solidFill>
              <a:schemeClr val="accent1"/>
            </a:solidFill>
            <a:ln w="101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D71DD07A-CE80-41D5-AEEB-65192AD34639}"/>
                </a:ext>
              </a:extLst>
            </p:cNvPr>
            <p:cNvSpPr/>
            <p:nvPr/>
          </p:nvSpPr>
          <p:spPr>
            <a:xfrm>
              <a:off x="1817248" y="3879844"/>
              <a:ext cx="265013" cy="61157"/>
            </a:xfrm>
            <a:custGeom>
              <a:avLst/>
              <a:gdLst>
                <a:gd name="connsiteX0" fmla="*/ 30578 w 265013"/>
                <a:gd name="connsiteY0" fmla="*/ 0 h 61156"/>
                <a:gd name="connsiteX1" fmla="*/ 234435 w 265013"/>
                <a:gd name="connsiteY1" fmla="*/ 0 h 61156"/>
                <a:gd name="connsiteX2" fmla="*/ 265013 w 265013"/>
                <a:gd name="connsiteY2" fmla="*/ 30578 h 61156"/>
                <a:gd name="connsiteX3" fmla="*/ 234435 w 265013"/>
                <a:gd name="connsiteY3" fmla="*/ 61157 h 61156"/>
                <a:gd name="connsiteX4" fmla="*/ 30578 w 265013"/>
                <a:gd name="connsiteY4" fmla="*/ 61157 h 61156"/>
                <a:gd name="connsiteX5" fmla="*/ 0 w 265013"/>
                <a:gd name="connsiteY5" fmla="*/ 30578 h 61156"/>
                <a:gd name="connsiteX6" fmla="*/ 30578 w 265013"/>
                <a:gd name="connsiteY6" fmla="*/ 0 h 6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013" h="61156">
                  <a:moveTo>
                    <a:pt x="30578" y="0"/>
                  </a:moveTo>
                  <a:lnTo>
                    <a:pt x="234435" y="0"/>
                  </a:lnTo>
                  <a:cubicBezTo>
                    <a:pt x="251763" y="0"/>
                    <a:pt x="265013" y="13251"/>
                    <a:pt x="265013" y="30578"/>
                  </a:cubicBezTo>
                  <a:cubicBezTo>
                    <a:pt x="265013" y="47906"/>
                    <a:pt x="251763" y="61157"/>
                    <a:pt x="234435" y="61157"/>
                  </a:cubicBezTo>
                  <a:lnTo>
                    <a:pt x="30578" y="61157"/>
                  </a:lnTo>
                  <a:cubicBezTo>
                    <a:pt x="13251" y="61157"/>
                    <a:pt x="0" y="47906"/>
                    <a:pt x="0" y="30578"/>
                  </a:cubicBezTo>
                  <a:cubicBezTo>
                    <a:pt x="0" y="13251"/>
                    <a:pt x="13251" y="0"/>
                    <a:pt x="30578" y="0"/>
                  </a:cubicBezTo>
                  <a:close/>
                </a:path>
              </a:pathLst>
            </a:custGeom>
            <a:solidFill>
              <a:schemeClr val="accent1"/>
            </a:solidFill>
            <a:ln w="101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  <p:sp>
          <p:nvSpPr>
            <p:cNvPr id="34" name="Полилиния: фигура 33">
              <a:extLst>
                <a:ext uri="{FF2B5EF4-FFF2-40B4-BE49-F238E27FC236}">
                  <a16:creationId xmlns:a16="http://schemas.microsoft.com/office/drawing/2014/main" id="{0522D638-DE3D-438D-8C73-954C32D8CB63}"/>
                </a:ext>
              </a:extLst>
            </p:cNvPr>
            <p:cNvSpPr/>
            <p:nvPr/>
          </p:nvSpPr>
          <p:spPr>
            <a:xfrm>
              <a:off x="1883501" y="3981772"/>
              <a:ext cx="132507" cy="61157"/>
            </a:xfrm>
            <a:custGeom>
              <a:avLst/>
              <a:gdLst>
                <a:gd name="connsiteX0" fmla="*/ 0 w 132506"/>
                <a:gd name="connsiteY0" fmla="*/ 0 h 61156"/>
                <a:gd name="connsiteX1" fmla="*/ 66253 w 132506"/>
                <a:gd name="connsiteY1" fmla="*/ 61157 h 61156"/>
                <a:gd name="connsiteX2" fmla="*/ 132507 w 132506"/>
                <a:gd name="connsiteY2" fmla="*/ 0 h 61156"/>
                <a:gd name="connsiteX3" fmla="*/ 0 w 132506"/>
                <a:gd name="connsiteY3" fmla="*/ 0 h 6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506" h="61156">
                  <a:moveTo>
                    <a:pt x="0" y="0"/>
                  </a:moveTo>
                  <a:cubicBezTo>
                    <a:pt x="3058" y="34656"/>
                    <a:pt x="31598" y="61157"/>
                    <a:pt x="66253" y="61157"/>
                  </a:cubicBezTo>
                  <a:cubicBezTo>
                    <a:pt x="100909" y="61157"/>
                    <a:pt x="129449" y="34656"/>
                    <a:pt x="1325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01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1AB190E-B14D-440E-9910-B22D8C998B54}"/>
                </a:ext>
              </a:extLst>
            </p:cNvPr>
            <p:cNvSpPr/>
            <p:nvPr/>
          </p:nvSpPr>
          <p:spPr>
            <a:xfrm>
              <a:off x="1684741" y="3186732"/>
              <a:ext cx="530027" cy="550412"/>
            </a:xfrm>
            <a:custGeom>
              <a:avLst/>
              <a:gdLst>
                <a:gd name="connsiteX0" fmla="*/ 265013 w 530026"/>
                <a:gd name="connsiteY0" fmla="*/ 0 h 550412"/>
                <a:gd name="connsiteX1" fmla="*/ 265013 w 530026"/>
                <a:gd name="connsiteY1" fmla="*/ 0 h 550412"/>
                <a:gd name="connsiteX2" fmla="*/ 265013 w 530026"/>
                <a:gd name="connsiteY2" fmla="*/ 0 h 550412"/>
                <a:gd name="connsiteX3" fmla="*/ 0 w 530026"/>
                <a:gd name="connsiteY3" fmla="*/ 261956 h 550412"/>
                <a:gd name="connsiteX4" fmla="*/ 0 w 530026"/>
                <a:gd name="connsiteY4" fmla="*/ 271129 h 550412"/>
                <a:gd name="connsiteX5" fmla="*/ 18347 w 530026"/>
                <a:gd name="connsiteY5" fmla="*/ 362864 h 550412"/>
                <a:gd name="connsiteX6" fmla="*/ 64215 w 530026"/>
                <a:gd name="connsiteY6" fmla="*/ 438291 h 550412"/>
                <a:gd name="connsiteX7" fmla="*/ 126391 w 530026"/>
                <a:gd name="connsiteY7" fmla="*/ 539200 h 550412"/>
                <a:gd name="connsiteX8" fmla="*/ 144738 w 530026"/>
                <a:gd name="connsiteY8" fmla="*/ 550412 h 550412"/>
                <a:gd name="connsiteX9" fmla="*/ 385289 w 530026"/>
                <a:gd name="connsiteY9" fmla="*/ 550412 h 550412"/>
                <a:gd name="connsiteX10" fmla="*/ 403636 w 530026"/>
                <a:gd name="connsiteY10" fmla="*/ 539200 h 550412"/>
                <a:gd name="connsiteX11" fmla="*/ 465812 w 530026"/>
                <a:gd name="connsiteY11" fmla="*/ 438291 h 550412"/>
                <a:gd name="connsiteX12" fmla="*/ 511680 w 530026"/>
                <a:gd name="connsiteY12" fmla="*/ 362864 h 550412"/>
                <a:gd name="connsiteX13" fmla="*/ 530027 w 530026"/>
                <a:gd name="connsiteY13" fmla="*/ 271129 h 550412"/>
                <a:gd name="connsiteX14" fmla="*/ 530027 w 530026"/>
                <a:gd name="connsiteY14" fmla="*/ 261956 h 550412"/>
                <a:gd name="connsiteX15" fmla="*/ 265013 w 530026"/>
                <a:gd name="connsiteY15" fmla="*/ 0 h 550412"/>
                <a:gd name="connsiteX16" fmla="*/ 468870 w 530026"/>
                <a:gd name="connsiteY16" fmla="*/ 270110 h 550412"/>
                <a:gd name="connsiteX17" fmla="*/ 454600 w 530026"/>
                <a:gd name="connsiteY17" fmla="*/ 341460 h 550412"/>
                <a:gd name="connsiteX18" fmla="*/ 419944 w 530026"/>
                <a:gd name="connsiteY18" fmla="*/ 397520 h 550412"/>
                <a:gd name="connsiteX19" fmla="*/ 360826 w 530026"/>
                <a:gd name="connsiteY19" fmla="*/ 489256 h 550412"/>
                <a:gd name="connsiteX20" fmla="*/ 265013 w 530026"/>
                <a:gd name="connsiteY20" fmla="*/ 489256 h 550412"/>
                <a:gd name="connsiteX21" fmla="*/ 170220 w 530026"/>
                <a:gd name="connsiteY21" fmla="*/ 489256 h 550412"/>
                <a:gd name="connsiteX22" fmla="*/ 111102 w 530026"/>
                <a:gd name="connsiteY22" fmla="*/ 397520 h 550412"/>
                <a:gd name="connsiteX23" fmla="*/ 76446 w 530026"/>
                <a:gd name="connsiteY23" fmla="*/ 341460 h 550412"/>
                <a:gd name="connsiteX24" fmla="*/ 62176 w 530026"/>
                <a:gd name="connsiteY24" fmla="*/ 270110 h 550412"/>
                <a:gd name="connsiteX25" fmla="*/ 62176 w 530026"/>
                <a:gd name="connsiteY25" fmla="*/ 261956 h 550412"/>
                <a:gd name="connsiteX26" fmla="*/ 266033 w 530026"/>
                <a:gd name="connsiteY26" fmla="*/ 60138 h 550412"/>
                <a:gd name="connsiteX27" fmla="*/ 266033 w 530026"/>
                <a:gd name="connsiteY27" fmla="*/ 60138 h 550412"/>
                <a:gd name="connsiteX28" fmla="*/ 266033 w 530026"/>
                <a:gd name="connsiteY28" fmla="*/ 60138 h 550412"/>
                <a:gd name="connsiteX29" fmla="*/ 266033 w 530026"/>
                <a:gd name="connsiteY29" fmla="*/ 60138 h 550412"/>
                <a:gd name="connsiteX30" fmla="*/ 266033 w 530026"/>
                <a:gd name="connsiteY30" fmla="*/ 60138 h 550412"/>
                <a:gd name="connsiteX31" fmla="*/ 266033 w 530026"/>
                <a:gd name="connsiteY31" fmla="*/ 60138 h 550412"/>
                <a:gd name="connsiteX32" fmla="*/ 266033 w 530026"/>
                <a:gd name="connsiteY32" fmla="*/ 60138 h 550412"/>
                <a:gd name="connsiteX33" fmla="*/ 469889 w 530026"/>
                <a:gd name="connsiteY33" fmla="*/ 261956 h 550412"/>
                <a:gd name="connsiteX34" fmla="*/ 469889 w 530026"/>
                <a:gd name="connsiteY34" fmla="*/ 270110 h 55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30026" h="550412">
                  <a:moveTo>
                    <a:pt x="265013" y="0"/>
                  </a:moveTo>
                  <a:cubicBezTo>
                    <a:pt x="265013" y="0"/>
                    <a:pt x="265013" y="0"/>
                    <a:pt x="265013" y="0"/>
                  </a:cubicBezTo>
                  <a:cubicBezTo>
                    <a:pt x="265013" y="0"/>
                    <a:pt x="265013" y="0"/>
                    <a:pt x="265013" y="0"/>
                  </a:cubicBezTo>
                  <a:cubicBezTo>
                    <a:pt x="120275" y="1019"/>
                    <a:pt x="3058" y="117217"/>
                    <a:pt x="0" y="261956"/>
                  </a:cubicBezTo>
                  <a:lnTo>
                    <a:pt x="0" y="271129"/>
                  </a:lnTo>
                  <a:cubicBezTo>
                    <a:pt x="1019" y="302727"/>
                    <a:pt x="7135" y="333305"/>
                    <a:pt x="18347" y="362864"/>
                  </a:cubicBezTo>
                  <a:cubicBezTo>
                    <a:pt x="29559" y="390385"/>
                    <a:pt x="44848" y="415867"/>
                    <a:pt x="64215" y="438291"/>
                  </a:cubicBezTo>
                  <a:cubicBezTo>
                    <a:pt x="88678" y="464793"/>
                    <a:pt x="115179" y="516776"/>
                    <a:pt x="126391" y="539200"/>
                  </a:cubicBezTo>
                  <a:cubicBezTo>
                    <a:pt x="129449" y="546335"/>
                    <a:pt x="136584" y="550412"/>
                    <a:pt x="144738" y="550412"/>
                  </a:cubicBezTo>
                  <a:lnTo>
                    <a:pt x="385289" y="550412"/>
                  </a:lnTo>
                  <a:cubicBezTo>
                    <a:pt x="393443" y="550412"/>
                    <a:pt x="400578" y="546335"/>
                    <a:pt x="403636" y="539200"/>
                  </a:cubicBezTo>
                  <a:cubicBezTo>
                    <a:pt x="414848" y="516776"/>
                    <a:pt x="441349" y="464793"/>
                    <a:pt x="465812" y="438291"/>
                  </a:cubicBezTo>
                  <a:cubicBezTo>
                    <a:pt x="485178" y="415867"/>
                    <a:pt x="501487" y="390385"/>
                    <a:pt x="511680" y="362864"/>
                  </a:cubicBezTo>
                  <a:cubicBezTo>
                    <a:pt x="522892" y="333305"/>
                    <a:pt x="529008" y="302727"/>
                    <a:pt x="530027" y="271129"/>
                  </a:cubicBezTo>
                  <a:lnTo>
                    <a:pt x="530027" y="261956"/>
                  </a:lnTo>
                  <a:cubicBezTo>
                    <a:pt x="526969" y="117217"/>
                    <a:pt x="409752" y="1019"/>
                    <a:pt x="265013" y="0"/>
                  </a:cubicBezTo>
                  <a:close/>
                  <a:moveTo>
                    <a:pt x="468870" y="270110"/>
                  </a:moveTo>
                  <a:cubicBezTo>
                    <a:pt x="467851" y="294573"/>
                    <a:pt x="462754" y="319035"/>
                    <a:pt x="454600" y="341460"/>
                  </a:cubicBezTo>
                  <a:cubicBezTo>
                    <a:pt x="446446" y="361845"/>
                    <a:pt x="435234" y="381212"/>
                    <a:pt x="419944" y="397520"/>
                  </a:cubicBezTo>
                  <a:cubicBezTo>
                    <a:pt x="396501" y="426060"/>
                    <a:pt x="376115" y="456638"/>
                    <a:pt x="360826" y="489256"/>
                  </a:cubicBezTo>
                  <a:lnTo>
                    <a:pt x="265013" y="489256"/>
                  </a:lnTo>
                  <a:lnTo>
                    <a:pt x="170220" y="489256"/>
                  </a:lnTo>
                  <a:cubicBezTo>
                    <a:pt x="153912" y="456638"/>
                    <a:pt x="133526" y="426060"/>
                    <a:pt x="111102" y="397520"/>
                  </a:cubicBezTo>
                  <a:cubicBezTo>
                    <a:pt x="96832" y="381212"/>
                    <a:pt x="84600" y="361845"/>
                    <a:pt x="76446" y="341460"/>
                  </a:cubicBezTo>
                  <a:cubicBezTo>
                    <a:pt x="67273" y="319035"/>
                    <a:pt x="63196" y="294573"/>
                    <a:pt x="62176" y="270110"/>
                  </a:cubicBezTo>
                  <a:lnTo>
                    <a:pt x="62176" y="261956"/>
                  </a:lnTo>
                  <a:cubicBezTo>
                    <a:pt x="64215" y="150854"/>
                    <a:pt x="154931" y="61157"/>
                    <a:pt x="266033" y="60138"/>
                  </a:cubicBezTo>
                  <a:lnTo>
                    <a:pt x="266033" y="60138"/>
                  </a:lnTo>
                  <a:lnTo>
                    <a:pt x="266033" y="60138"/>
                  </a:lnTo>
                  <a:cubicBezTo>
                    <a:pt x="266033" y="60138"/>
                    <a:pt x="266033" y="60138"/>
                    <a:pt x="266033" y="60138"/>
                  </a:cubicBezTo>
                  <a:cubicBezTo>
                    <a:pt x="266033" y="60138"/>
                    <a:pt x="266033" y="60138"/>
                    <a:pt x="266033" y="60138"/>
                  </a:cubicBezTo>
                  <a:lnTo>
                    <a:pt x="266033" y="60138"/>
                  </a:lnTo>
                  <a:lnTo>
                    <a:pt x="266033" y="60138"/>
                  </a:lnTo>
                  <a:cubicBezTo>
                    <a:pt x="377134" y="61157"/>
                    <a:pt x="467851" y="149835"/>
                    <a:pt x="469889" y="261956"/>
                  </a:cubicBezTo>
                  <a:lnTo>
                    <a:pt x="469889" y="270110"/>
                  </a:lnTo>
                  <a:close/>
                </a:path>
              </a:pathLst>
            </a:custGeom>
            <a:solidFill>
              <a:schemeClr val="accent1"/>
            </a:solidFill>
            <a:ln w="101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dirty="0"/>
            </a:p>
          </p:txBody>
        </p:sp>
      </p:grp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C3FC51DE-D10A-4DE8-A7E3-22FA2E4FC1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69877" y="5904087"/>
            <a:ext cx="6058183" cy="45719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52" name="Номер слайда 51">
            <a:extLst>
              <a:ext uri="{FF2B5EF4-FFF2-40B4-BE49-F238E27FC236}">
                <a16:creationId xmlns:a16="http://schemas.microsoft.com/office/drawing/2014/main" id="{947A81F6-261F-44F4-B660-7BD323AE29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smtClean="0"/>
              <a:pPr/>
              <a:t>2</a:t>
            </a:fld>
            <a:endParaRPr lang="ru-RU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8CDC0198-E919-4071-9C4B-5B3D19A46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1713143" y="3198674"/>
            <a:ext cx="906419" cy="906419"/>
            <a:chOff x="5482999" y="1607028"/>
            <a:chExt cx="1200866" cy="1200866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667DDF34-4085-4945-A320-585AC8EBAAF2}"/>
                </a:ext>
              </a:extLst>
            </p:cNvPr>
            <p:cNvSpPr/>
            <p:nvPr/>
          </p:nvSpPr>
          <p:spPr>
            <a:xfrm>
              <a:off x="5587207" y="1711236"/>
              <a:ext cx="992451" cy="992451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ED521D40-9109-4214-B458-FAB53B1DA80D}"/>
                </a:ext>
              </a:extLst>
            </p:cNvPr>
            <p:cNvSpPr/>
            <p:nvPr/>
          </p:nvSpPr>
          <p:spPr>
            <a:xfrm>
              <a:off x="5482999" y="1607028"/>
              <a:ext cx="1200866" cy="1200866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043203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CA2F6A-636F-4857-B3DF-84C40FD31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458" y="360866"/>
            <a:ext cx="7560000" cy="370166"/>
          </a:xfrm>
        </p:spPr>
        <p:txBody>
          <a:bodyPr rtlCol="0"/>
          <a:lstStyle/>
          <a:p>
            <a:pPr rtl="0"/>
            <a:r>
              <a:rPr lang="ru-RU" dirty="0"/>
              <a:t>Актуальность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26DEDAB-4595-4AAB-8FB4-F3036F68D7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smtClean="0"/>
              <a:pPr rtl="0"/>
              <a:t>3</a:t>
            </a:fld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A36087DB-FF15-448E-ACA3-0466788AFD2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9771" y="1043537"/>
            <a:ext cx="7559675" cy="360000"/>
          </a:xfrm>
        </p:spPr>
        <p:txBody>
          <a:bodyPr rtlCol="0"/>
          <a:lstStyle/>
          <a:p>
            <a:pPr rtl="0"/>
            <a:r>
              <a:rPr lang="ru-RU" dirty="0"/>
              <a:t>Практическая значимость</a:t>
            </a:r>
          </a:p>
        </p:txBody>
      </p:sp>
      <p:sp>
        <p:nvSpPr>
          <p:cNvPr id="9" name="объект 7" descr="Бежевый прямоугольник">
            <a:extLst>
              <a:ext uri="{FF2B5EF4-FFF2-40B4-BE49-F238E27FC236}">
                <a16:creationId xmlns:a16="http://schemas.microsoft.com/office/drawing/2014/main" id="{C88E3957-6CDD-4061-AA83-A074A57C9C12}"/>
              </a:ext>
            </a:extLst>
          </p:cNvPr>
          <p:cNvSpPr/>
          <p:nvPr/>
        </p:nvSpPr>
        <p:spPr bwMode="white">
          <a:xfrm flipV="1">
            <a:off x="127012" y="784990"/>
            <a:ext cx="3180327" cy="116883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 dirty="0"/>
          </a:p>
        </p:txBody>
      </p:sp>
      <p:graphicFrame>
        <p:nvGraphicFramePr>
          <p:cNvPr id="16" name="Диаграмма 15">
            <a:extLst>
              <a:ext uri="{FF2B5EF4-FFF2-40B4-BE49-F238E27FC236}">
                <a16:creationId xmlns:a16="http://schemas.microsoft.com/office/drawing/2014/main" id="{25D16D4D-7FFE-4B6D-9DF1-9256D3CB6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821909"/>
              </p:ext>
            </p:extLst>
          </p:nvPr>
        </p:nvGraphicFramePr>
        <p:xfrm>
          <a:off x="3130405" y="1677250"/>
          <a:ext cx="1769456" cy="2163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EE72B6AA-C07A-40C4-9C06-EC3FE8FA2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99174"/>
            <a:ext cx="12192000" cy="245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13380D9E-0227-443A-AB7B-4F5D6167A358}"/>
              </a:ext>
            </a:extLst>
          </p:cNvPr>
          <p:cNvSpPr txBox="1"/>
          <p:nvPr/>
        </p:nvSpPr>
        <p:spPr>
          <a:xfrm>
            <a:off x="603065" y="1573108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rgbClr val="FFC000"/>
                </a:solidFill>
              </a:rPr>
              <a:t>В чем необходимость?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172FAC3-C4C3-4D7A-85DD-16867EF8A701}"/>
              </a:ext>
            </a:extLst>
          </p:cNvPr>
          <p:cNvSpPr txBox="1"/>
          <p:nvPr/>
        </p:nvSpPr>
        <p:spPr>
          <a:xfrm>
            <a:off x="603065" y="2707174"/>
            <a:ext cx="6150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rgbClr val="FFC000"/>
                </a:solidFill>
              </a:rPr>
              <a:t>В чем проблема нынешнего массового производства?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1A43322-CC92-475D-9A6C-5784094A98EC}"/>
              </a:ext>
            </a:extLst>
          </p:cNvPr>
          <p:cNvSpPr txBox="1"/>
          <p:nvPr/>
        </p:nvSpPr>
        <p:spPr>
          <a:xfrm>
            <a:off x="588326" y="3764649"/>
            <a:ext cx="242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rgbClr val="FFC000"/>
                </a:solidFill>
              </a:rPr>
              <a:t>Наше предложение?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063549-5D81-44E1-8083-F330E47FD17C}"/>
              </a:ext>
            </a:extLst>
          </p:cNvPr>
          <p:cNvSpPr txBox="1"/>
          <p:nvPr/>
        </p:nvSpPr>
        <p:spPr>
          <a:xfrm>
            <a:off x="3513753" y="1545201"/>
            <a:ext cx="8332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chemeClr val="bg1">
                    <a:lumMod val="85000"/>
                  </a:schemeClr>
                </a:solidFill>
                <a:effectLst/>
              </a:rPr>
              <a:t>Витамин</a:t>
            </a:r>
            <a:r>
              <a:rPr lang="ru-RU" b="0" i="0" dirty="0">
                <a:solidFill>
                  <a:schemeClr val="bg1">
                    <a:lumMod val="85000"/>
                  </a:schemeClr>
                </a:solidFill>
                <a:effectLst/>
              </a:rPr>
              <a:t> D корректирует уровень инсулина в крови, ускоряет обмен веществ, способствует усвоению полезных элементов из пищи и одновременно похудению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.</a:t>
            </a:r>
            <a:endParaRPr lang="ru-RU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8A7496B-FC88-43A3-8191-CF9D32FEE0C9}"/>
              </a:ext>
            </a:extLst>
          </p:cNvPr>
          <p:cNvSpPr txBox="1"/>
          <p:nvPr/>
        </p:nvSpPr>
        <p:spPr>
          <a:xfrm>
            <a:off x="6931193" y="2675981"/>
            <a:ext cx="4644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Сложность лабораторного производства, дороговизна получения из природных компонентов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02E3D8F-2A77-4DC2-B4AD-6F3C75DEEF0B}"/>
              </a:ext>
            </a:extLst>
          </p:cNvPr>
          <p:cNvSpPr txBox="1"/>
          <p:nvPr/>
        </p:nvSpPr>
        <p:spPr>
          <a:xfrm>
            <a:off x="3513753" y="3745621"/>
            <a:ext cx="599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Способ получения витаминов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D – 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группы из дрожжей!</a:t>
            </a:r>
          </a:p>
        </p:txBody>
      </p:sp>
    </p:spTree>
    <p:extLst>
      <p:ext uri="{BB962C8B-B14F-4D97-AF65-F5344CB8AC3E}">
        <p14:creationId xmlns:p14="http://schemas.microsoft.com/office/powerpoint/2010/main" val="334079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 descr="Врач, указывающий на снимки компьютерной томографии">
            <a:extLst>
              <a:ext uri="{FF2B5EF4-FFF2-40B4-BE49-F238E27FC236}">
                <a16:creationId xmlns:a16="http://schemas.microsoft.com/office/drawing/2014/main" id="{51DAB4F3-6A41-481C-8A3E-932EDFC9FED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0000" y="179109"/>
            <a:ext cx="11832000" cy="6513922"/>
          </a:xfrm>
        </p:spPr>
      </p:pic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3CBC84C2-2B48-4B15-A420-8B5F2BDE2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0000" y="179109"/>
            <a:ext cx="11832000" cy="651392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34E91A8-F608-453C-810A-BE9918180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План работы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2DDB908-45C5-4999-982F-0A82DA013F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smtClean="0"/>
              <a:pPr rtl="0"/>
              <a:t>4</a:t>
            </a:fld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A327E535-262E-40B8-A9E1-0C08FFD809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7553" y="1802936"/>
            <a:ext cx="1940297" cy="1061286"/>
          </a:xfrm>
        </p:spPr>
        <p:txBody>
          <a:bodyPr rtlCol="0"/>
          <a:lstStyle/>
          <a:p>
            <a:pPr rtl="0"/>
            <a:r>
              <a:rPr lang="ru-RU" sz="2000" spc="-20" dirty="0"/>
              <a:t>Изучить класс витаминов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AA5735F7-BDC6-4ACD-B0DE-4AB63D30BA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599241" y="1797262"/>
            <a:ext cx="2298792" cy="1403138"/>
          </a:xfrm>
        </p:spPr>
        <p:txBody>
          <a:bodyPr rtlCol="0"/>
          <a:lstStyle/>
          <a:p>
            <a:pPr rtl="0"/>
            <a:r>
              <a:rPr lang="ru-RU" sz="2000" dirty="0"/>
              <a:t>Изучить особенности витаминов </a:t>
            </a:r>
            <a:r>
              <a:rPr lang="en-US" sz="2000" dirty="0"/>
              <a:t>D - </a:t>
            </a:r>
            <a:r>
              <a:rPr lang="ru-RU" sz="2000" dirty="0"/>
              <a:t>группы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37BC20BC-85E6-48CD-B755-5D4149953C3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32480" y="1826447"/>
            <a:ext cx="1916545" cy="1493049"/>
          </a:xfrm>
        </p:spPr>
        <p:txBody>
          <a:bodyPr rtlCol="0"/>
          <a:lstStyle/>
          <a:p>
            <a:pPr rtl="0"/>
            <a:r>
              <a:rPr lang="ru-RU" sz="2000" dirty="0"/>
              <a:t>Изучение природного происхождения витамина </a:t>
            </a:r>
            <a:r>
              <a:rPr lang="en-US" sz="2000" dirty="0"/>
              <a:t>D</a:t>
            </a:r>
            <a:endParaRPr lang="ru-RU" sz="2000" dirty="0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DC6EAD81-841A-483E-9B44-512A1470E47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356662" y="1797262"/>
            <a:ext cx="1999889" cy="2502454"/>
          </a:xfrm>
        </p:spPr>
        <p:txBody>
          <a:bodyPr rtlCol="0"/>
          <a:lstStyle/>
          <a:p>
            <a:pPr rtl="0"/>
            <a:r>
              <a:rPr lang="ru-RU" sz="2000" dirty="0"/>
              <a:t>Изучить статьи по получению витамина в лаборатории</a:t>
            </a:r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978028AA-13B5-4B26-947A-231084A75CD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657652" y="1797261"/>
            <a:ext cx="1999889" cy="1066961"/>
          </a:xfrm>
        </p:spPr>
        <p:txBody>
          <a:bodyPr rtlCol="0"/>
          <a:lstStyle/>
          <a:p>
            <a:pPr rtl="0"/>
            <a:r>
              <a:rPr lang="ru-RU" sz="2000" dirty="0"/>
              <a:t>Работа в лаборатории</a:t>
            </a:r>
          </a:p>
        </p:txBody>
      </p:sp>
      <p:sp>
        <p:nvSpPr>
          <p:cNvPr id="19" name="объект 7" descr="Бежевый прямоугольник">
            <a:extLst>
              <a:ext uri="{FF2B5EF4-FFF2-40B4-BE49-F238E27FC236}">
                <a16:creationId xmlns:a16="http://schemas.microsoft.com/office/drawing/2014/main" id="{9B6BE182-7444-49DA-B6FA-215DD68D50CA}"/>
              </a:ext>
            </a:extLst>
          </p:cNvPr>
          <p:cNvSpPr/>
          <p:nvPr/>
        </p:nvSpPr>
        <p:spPr bwMode="white">
          <a:xfrm>
            <a:off x="722099" y="1322787"/>
            <a:ext cx="2520000" cy="0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 dirty="0"/>
          </a:p>
        </p:txBody>
      </p: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id="{CC6D3F76-4C60-4559-AE48-60D6FBDC4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3748637" y="3227295"/>
            <a:ext cx="10463" cy="764596"/>
          </a:xfrm>
          <a:prstGeom prst="line">
            <a:avLst/>
          </a:prstGeom>
          <a:ln w="3175">
            <a:solidFill>
              <a:schemeClr val="bg2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id="{3CA93ACF-485A-4938-9815-8D5DFE312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5979929" y="3178932"/>
            <a:ext cx="0" cy="816010"/>
          </a:xfrm>
          <a:prstGeom prst="line">
            <a:avLst/>
          </a:prstGeom>
          <a:ln w="3175">
            <a:solidFill>
              <a:schemeClr val="bg2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48070A33-7382-44AE-AC77-685B09986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8373042" y="3200400"/>
            <a:ext cx="0" cy="791491"/>
          </a:xfrm>
          <a:prstGeom prst="line">
            <a:avLst/>
          </a:prstGeom>
          <a:ln w="3175">
            <a:solidFill>
              <a:schemeClr val="bg2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Соединительная линия: изогнутая 61">
            <a:extLst>
              <a:ext uri="{FF2B5EF4-FFF2-40B4-BE49-F238E27FC236}">
                <a16:creationId xmlns:a16="http://schemas.microsoft.com/office/drawing/2014/main" id="{9A6C85E8-3D95-45FE-A577-C08E6E920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16200000" flipH="1">
            <a:off x="2363104" y="1540814"/>
            <a:ext cx="2318374" cy="4898294"/>
          </a:xfrm>
          <a:prstGeom prst="bentConnector3">
            <a:avLst>
              <a:gd name="adj1" fmla="val 50000"/>
            </a:avLst>
          </a:prstGeom>
          <a:ln w="3175">
            <a:solidFill>
              <a:schemeClr val="bg2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Соединительная линия: изогнутая 69">
            <a:extLst>
              <a:ext uri="{FF2B5EF4-FFF2-40B4-BE49-F238E27FC236}">
                <a16:creationId xmlns:a16="http://schemas.microsoft.com/office/drawing/2014/main" id="{F1BB5F7E-073B-4BF0-8FA1-F724BA8DB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5400000">
            <a:off x="7110034" y="1709161"/>
            <a:ext cx="2318374" cy="4561601"/>
          </a:xfrm>
          <a:prstGeom prst="bentConnector3">
            <a:avLst>
              <a:gd name="adj1" fmla="val 50000"/>
            </a:avLst>
          </a:prstGeom>
          <a:ln w="3175">
            <a:solidFill>
              <a:schemeClr val="bg2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одзаголовок 14">
            <a:extLst>
              <a:ext uri="{FF2B5EF4-FFF2-40B4-BE49-F238E27FC236}">
                <a16:creationId xmlns:a16="http://schemas.microsoft.com/office/drawing/2014/main" id="{65657426-6073-47AB-BB7D-5ED2CAFD6B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8736" y="4226502"/>
            <a:ext cx="2039367" cy="1058491"/>
          </a:xfrm>
        </p:spPr>
        <p:txBody>
          <a:bodyPr rtlCol="0"/>
          <a:lstStyle/>
          <a:p>
            <a:pPr rtl="0"/>
            <a:r>
              <a:rPr lang="ru-RU" dirty="0"/>
              <a:t>Полученный витамин </a:t>
            </a:r>
            <a:r>
              <a:rPr lang="en-US" dirty="0"/>
              <a:t>D2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691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Врач, стоящий перед компьютером&#10;">
            <a:extLst>
              <a:ext uri="{FF2B5EF4-FFF2-40B4-BE49-F238E27FC236}">
                <a16:creationId xmlns:a16="http://schemas.microsoft.com/office/drawing/2014/main" id="{D4AB4507-F77A-44A5-B290-3F3D4817B7B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4592135-A11E-4178-A320-510C4B749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0000" y="179109"/>
            <a:ext cx="11832000" cy="651392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C499D5A-91D2-45BF-B204-6FDFFE97F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Что такое витамины?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8F61CED-575A-4A61-B181-A442461326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smtClean="0"/>
              <a:pPr rtl="0"/>
              <a:t>5</a:t>
            </a:fld>
            <a:endParaRPr lang="ru-RU" dirty="0"/>
          </a:p>
        </p:txBody>
      </p: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6917E9BF-7C5E-4DE7-8C66-9B69A207D1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511184" y="3716527"/>
            <a:ext cx="9169633" cy="0"/>
          </a:xfrm>
          <a:prstGeom prst="line">
            <a:avLst/>
          </a:prstGeom>
          <a:ln w="3175">
            <a:solidFill>
              <a:schemeClr val="bg1">
                <a:lumMod val="95000"/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D14DCD19-05BE-4D3F-A9E1-A9353D509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58121" y="2630172"/>
            <a:ext cx="0" cy="969367"/>
          </a:xfrm>
          <a:prstGeom prst="line">
            <a:avLst/>
          </a:prstGeom>
          <a:ln w="3175">
            <a:solidFill>
              <a:schemeClr val="bg1">
                <a:lumMod val="95000"/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19527B99-C015-4364-A9D0-E9EF5F8CC8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019527" y="2630172"/>
            <a:ext cx="0" cy="969367"/>
          </a:xfrm>
          <a:prstGeom prst="line">
            <a:avLst/>
          </a:prstGeom>
          <a:ln w="3175">
            <a:solidFill>
              <a:schemeClr val="bg1">
                <a:lumMod val="95000"/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бъект 7" descr="Бежевый прямоугольник">
            <a:extLst>
              <a:ext uri="{FF2B5EF4-FFF2-40B4-BE49-F238E27FC236}">
                <a16:creationId xmlns:a16="http://schemas.microsoft.com/office/drawing/2014/main" id="{6167A703-9B37-469C-853D-0CB6C1F4D8F0}"/>
              </a:ext>
            </a:extLst>
          </p:cNvPr>
          <p:cNvSpPr/>
          <p:nvPr/>
        </p:nvSpPr>
        <p:spPr bwMode="white">
          <a:xfrm flipV="1">
            <a:off x="684000" y="1132747"/>
            <a:ext cx="4105270" cy="190040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 dirty="0"/>
          </a:p>
        </p:txBody>
      </p: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E2EAB4BE-ED20-4BB8-A23B-B02A1115A8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58121" y="4752270"/>
            <a:ext cx="0" cy="969367"/>
          </a:xfrm>
          <a:prstGeom prst="line">
            <a:avLst/>
          </a:prstGeom>
          <a:ln w="3175">
            <a:solidFill>
              <a:schemeClr val="bg1">
                <a:lumMod val="95000"/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49F1D34-69F9-4055-AD1F-08089A4C9466}"/>
              </a:ext>
            </a:extLst>
          </p:cNvPr>
          <p:cNvSpPr txBox="1"/>
          <p:nvPr/>
        </p:nvSpPr>
        <p:spPr>
          <a:xfrm>
            <a:off x="684000" y="1807429"/>
            <a:ext cx="37517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chemeClr val="bg1">
                    <a:lumMod val="95000"/>
                  </a:schemeClr>
                </a:solidFill>
                <a:effectLst/>
              </a:rPr>
              <a:t>Витамины</a:t>
            </a:r>
            <a:r>
              <a:rPr lang="ru-RU" b="0" i="0" dirty="0">
                <a:solidFill>
                  <a:schemeClr val="bg1">
                    <a:lumMod val="95000"/>
                  </a:schemeClr>
                </a:solidFill>
                <a:effectLst/>
              </a:rPr>
              <a:t> – это группа низкомолекулярных биологически активных органических соединений, разнообразной структуры и состава, которые необходимы для правильного развития и жизнедеятельности организмов</a:t>
            </a:r>
          </a:p>
          <a:p>
            <a:endParaRPr lang="ru-RU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DED4B7B-0AE2-43A6-B167-F924A5344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270" y="1515263"/>
            <a:ext cx="6437406" cy="483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836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>
            <a:extLst>
              <a:ext uri="{FF2B5EF4-FFF2-40B4-BE49-F238E27FC236}">
                <a16:creationId xmlns:a16="http://schemas.microsoft.com/office/drawing/2014/main" id="{11123242-1802-4890-85C8-48524FEB9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Особенности витамина </a:t>
            </a:r>
            <a:r>
              <a:rPr lang="en-US" dirty="0"/>
              <a:t>D</a:t>
            </a:r>
            <a:r>
              <a:rPr lang="ru-RU" dirty="0"/>
              <a:t>2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5A32E52-1B70-4F84-B381-E9D9871504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smtClean="0"/>
              <a:pPr rtl="0"/>
              <a:t>6</a:t>
            </a:fld>
            <a:endParaRPr lang="ru-RU" dirty="0"/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7ED86B65-490B-4A46-9A35-518F306514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8000" y="3627935"/>
            <a:ext cx="3276000" cy="2118258"/>
          </a:xfrm>
        </p:spPr>
        <p:txBody>
          <a:bodyPr rtlCol="0"/>
          <a:lstStyle/>
          <a:p>
            <a:pPr rtl="0"/>
            <a:r>
              <a:rPr lang="ru-RU" sz="1400" dirty="0"/>
              <a:t>Витамин D2 широко используются в качестве лекарств для лечения таких болезней, как остеопороз, псориаз и лейкемия. Может оказаться перспективным в лечении ВИЧ.</a:t>
            </a:r>
            <a:endParaRPr lang="ru-RU" sz="1400" noProof="1"/>
          </a:p>
        </p:txBody>
      </p:sp>
      <p:sp>
        <p:nvSpPr>
          <p:cNvPr id="18" name="Текст 17">
            <a:extLst>
              <a:ext uri="{FF2B5EF4-FFF2-40B4-BE49-F238E27FC236}">
                <a16:creationId xmlns:a16="http://schemas.microsoft.com/office/drawing/2014/main" id="{60CBFD8E-64DF-4423-A5AD-A669424819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2863" y="3068555"/>
            <a:ext cx="3276000" cy="360445"/>
          </a:xfrm>
        </p:spPr>
        <p:txBody>
          <a:bodyPr rtlCol="0"/>
          <a:lstStyle/>
          <a:p>
            <a:pPr rtl="0"/>
            <a:r>
              <a:rPr lang="ru-RU" dirty="0"/>
              <a:t>Влияние на здоровье</a:t>
            </a: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id="{5546E0D8-3EE8-4FA5-9941-005B12026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5432" y="3627935"/>
            <a:ext cx="3276000" cy="2238815"/>
          </a:xfrm>
        </p:spPr>
        <p:txBody>
          <a:bodyPr rtlCol="0"/>
          <a:lstStyle/>
          <a:p>
            <a:pPr rtl="0"/>
            <a:r>
              <a:rPr lang="ru-RU" sz="1400" b="0" i="0" dirty="0">
                <a:solidFill>
                  <a:srgbClr val="333333"/>
                </a:solidFill>
                <a:effectLst/>
              </a:rPr>
              <a:t>5 февраля 1928 года немецкий химик </a:t>
            </a:r>
            <a:r>
              <a:rPr lang="ru-RU" sz="1400" b="1" i="0" dirty="0">
                <a:solidFill>
                  <a:srgbClr val="333333"/>
                </a:solidFill>
                <a:effectLst/>
              </a:rPr>
              <a:t>Адольф</a:t>
            </a:r>
            <a:r>
              <a:rPr lang="ru-RU" sz="1400" b="0" i="0" dirty="0">
                <a:solidFill>
                  <a:srgbClr val="333333"/>
                </a:solidFill>
                <a:effectLst/>
              </a:rPr>
              <a:t> </a:t>
            </a:r>
            <a:r>
              <a:rPr lang="ru-RU" sz="1400" b="1" i="0" dirty="0" err="1">
                <a:solidFill>
                  <a:srgbClr val="333333"/>
                </a:solidFill>
                <a:effectLst/>
              </a:rPr>
              <a:t>Виндаус</a:t>
            </a:r>
            <a:r>
              <a:rPr lang="ru-RU" sz="1400" b="0" i="0" dirty="0">
                <a:solidFill>
                  <a:srgbClr val="333333"/>
                </a:solidFill>
                <a:effectLst/>
              </a:rPr>
              <a:t> синтезировал эргостерин или </a:t>
            </a:r>
            <a:r>
              <a:rPr lang="ru-RU" sz="1400" b="0" i="0" dirty="0" err="1">
                <a:solidFill>
                  <a:srgbClr val="333333"/>
                </a:solidFill>
                <a:effectLst/>
              </a:rPr>
              <a:t>эргостерол</a:t>
            </a:r>
            <a:endParaRPr lang="ru-RU" sz="1400" noProof="1"/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DD2E6CBE-74EE-4EC6-97D7-36D6F95ED2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45432" y="3068555"/>
            <a:ext cx="3276000" cy="360445"/>
          </a:xfrm>
        </p:spPr>
        <p:txBody>
          <a:bodyPr rtlCol="0"/>
          <a:lstStyle/>
          <a:p>
            <a:pPr rtl="0"/>
            <a:r>
              <a:rPr lang="ru-RU" dirty="0"/>
              <a:t>Теория связи со стеринами</a:t>
            </a:r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839944D4-2F2D-438D-93AE-CFC498C791D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08000" y="3627935"/>
            <a:ext cx="3276000" cy="2238815"/>
          </a:xfrm>
        </p:spPr>
        <p:txBody>
          <a:bodyPr rtlCol="0"/>
          <a:lstStyle/>
          <a:p>
            <a:pPr rtl="0"/>
            <a:r>
              <a:rPr lang="ru-RU" sz="1400" dirty="0"/>
              <a:t>Основным способом синтеза витамина D2 в промышленности является выделение эргостерина из животных продуктов с последующей его трансформацией в витамин D2 под влиянием ультрафиолетового света. </a:t>
            </a:r>
            <a:endParaRPr lang="ru-RU" sz="1400" noProof="1"/>
          </a:p>
        </p:txBody>
      </p:sp>
      <p:sp>
        <p:nvSpPr>
          <p:cNvPr id="22" name="Текст 21">
            <a:extLst>
              <a:ext uri="{FF2B5EF4-FFF2-40B4-BE49-F238E27FC236}">
                <a16:creationId xmlns:a16="http://schemas.microsoft.com/office/drawing/2014/main" id="{D0937D34-C77C-4A01-8453-A119A44FEA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08000" y="3068555"/>
            <a:ext cx="3276000" cy="360445"/>
          </a:xfrm>
        </p:spPr>
        <p:txBody>
          <a:bodyPr rtlCol="0"/>
          <a:lstStyle/>
          <a:p>
            <a:pPr rtl="0"/>
            <a:r>
              <a:rPr lang="ru-RU" dirty="0"/>
              <a:t>Попытки получения</a:t>
            </a:r>
          </a:p>
        </p:txBody>
      </p:sp>
      <p:pic>
        <p:nvPicPr>
          <p:cNvPr id="43" name="Рисунок 42" descr="Стетоскоп">
            <a:extLst>
              <a:ext uri="{FF2B5EF4-FFF2-40B4-BE49-F238E27FC236}">
                <a16:creationId xmlns:a16="http://schemas.microsoft.com/office/drawing/2014/main" id="{0FBA55E0-FE96-4C72-9699-C2E4A4D64309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2065071" y="2008906"/>
            <a:ext cx="511585" cy="511585"/>
          </a:xfrm>
        </p:spPr>
      </p:pic>
      <p:pic>
        <p:nvPicPr>
          <p:cNvPr id="45" name="Рисунок 44" descr="ДНК">
            <a:extLst>
              <a:ext uri="{FF2B5EF4-FFF2-40B4-BE49-F238E27FC236}">
                <a16:creationId xmlns:a16="http://schemas.microsoft.com/office/drawing/2014/main" id="{59BC955A-4F46-42BB-AE8B-64B294B4094A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5827640" y="1951669"/>
            <a:ext cx="511585" cy="511585"/>
          </a:xfrm>
        </p:spPr>
      </p:pic>
      <p:pic>
        <p:nvPicPr>
          <p:cNvPr id="47" name="Рисунок 46" descr="Линия кардиограммы">
            <a:extLst>
              <a:ext uri="{FF2B5EF4-FFF2-40B4-BE49-F238E27FC236}">
                <a16:creationId xmlns:a16="http://schemas.microsoft.com/office/drawing/2014/main" id="{CF3CF4DD-4D31-4118-BEC8-48E0CFB0742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9590208" y="2008906"/>
            <a:ext cx="511585" cy="511585"/>
          </a:xfrm>
        </p:spPr>
      </p:pic>
      <p:sp>
        <p:nvSpPr>
          <p:cNvPr id="30" name="объект 7" descr="Бежевый прямоугольник">
            <a:extLst>
              <a:ext uri="{FF2B5EF4-FFF2-40B4-BE49-F238E27FC236}">
                <a16:creationId xmlns:a16="http://schemas.microsoft.com/office/drawing/2014/main" id="{1E04C292-AE6A-4666-9EA6-9D87F84CB793}"/>
              </a:ext>
            </a:extLst>
          </p:cNvPr>
          <p:cNvSpPr/>
          <p:nvPr/>
        </p:nvSpPr>
        <p:spPr bwMode="white">
          <a:xfrm flipV="1">
            <a:off x="722098" y="1178351"/>
            <a:ext cx="5257787" cy="144435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 dirty="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25EE06CE-237F-44E6-BF7E-72B27BB6A6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164878" y="1733550"/>
            <a:ext cx="1177348" cy="992451"/>
            <a:chOff x="9164878" y="1733550"/>
            <a:chExt cx="1177348" cy="992451"/>
          </a:xfrm>
        </p:grpSpPr>
        <p:sp>
          <p:nvSpPr>
            <p:cNvPr id="85" name="Прямоугольник 84">
              <a:extLst>
                <a:ext uri="{FF2B5EF4-FFF2-40B4-BE49-F238E27FC236}">
                  <a16:creationId xmlns:a16="http://schemas.microsoft.com/office/drawing/2014/main" id="{2183E070-F2AC-4FAC-84B2-3622CF377D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9349775" y="1733550"/>
              <a:ext cx="992451" cy="992451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C35680A2-0542-4B12-830D-8B2A95324F4C}"/>
                </a:ext>
              </a:extLst>
            </p:cNvPr>
            <p:cNvSpPr/>
            <p:nvPr/>
          </p:nvSpPr>
          <p:spPr>
            <a:xfrm>
              <a:off x="9164878" y="1819672"/>
              <a:ext cx="1091696" cy="820207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3C6003A3-849D-4BA1-BF85-B6F50F8728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824638" y="1733550"/>
            <a:ext cx="1192959" cy="992451"/>
            <a:chOff x="1824638" y="1733550"/>
            <a:chExt cx="1192959" cy="992451"/>
          </a:xfrm>
        </p:grpSpPr>
        <p:sp>
          <p:nvSpPr>
            <p:cNvPr id="83" name="Прямоугольник 82">
              <a:extLst>
                <a:ext uri="{FF2B5EF4-FFF2-40B4-BE49-F238E27FC236}">
                  <a16:creationId xmlns:a16="http://schemas.microsoft.com/office/drawing/2014/main" id="{C65C63E4-7456-4EA3-AB9B-0BC0EEF50323}"/>
                </a:ext>
              </a:extLst>
            </p:cNvPr>
            <p:cNvSpPr/>
            <p:nvPr/>
          </p:nvSpPr>
          <p:spPr>
            <a:xfrm>
              <a:off x="1824638" y="1733550"/>
              <a:ext cx="992451" cy="992451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9E3F9864-B075-4CC7-B167-7CE1FB0314D7}"/>
                </a:ext>
              </a:extLst>
            </p:cNvPr>
            <p:cNvSpPr/>
            <p:nvPr/>
          </p:nvSpPr>
          <p:spPr>
            <a:xfrm>
              <a:off x="1925901" y="1819672"/>
              <a:ext cx="1091696" cy="820207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EC26C130-0A78-4033-83C0-068066B19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82999" y="1607028"/>
            <a:ext cx="1200866" cy="1200866"/>
            <a:chOff x="5482999" y="1607028"/>
            <a:chExt cx="1200866" cy="1200866"/>
          </a:xfrm>
        </p:grpSpPr>
        <p:sp>
          <p:nvSpPr>
            <p:cNvPr id="84" name="Прямоугольник 83">
              <a:extLst>
                <a:ext uri="{FF2B5EF4-FFF2-40B4-BE49-F238E27FC236}">
                  <a16:creationId xmlns:a16="http://schemas.microsoft.com/office/drawing/2014/main" id="{97FF1BC4-6B01-43E0-9719-53942A96A464}"/>
                </a:ext>
              </a:extLst>
            </p:cNvPr>
            <p:cNvSpPr/>
            <p:nvPr/>
          </p:nvSpPr>
          <p:spPr>
            <a:xfrm>
              <a:off x="5587207" y="1711236"/>
              <a:ext cx="992451" cy="992451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91" name="Прямоугольник 90">
              <a:extLst>
                <a:ext uri="{FF2B5EF4-FFF2-40B4-BE49-F238E27FC236}">
                  <a16:creationId xmlns:a16="http://schemas.microsoft.com/office/drawing/2014/main" id="{E9E8DB26-A207-4225-BABF-5E16AD0A8A72}"/>
                </a:ext>
              </a:extLst>
            </p:cNvPr>
            <p:cNvSpPr/>
            <p:nvPr/>
          </p:nvSpPr>
          <p:spPr>
            <a:xfrm>
              <a:off x="5482999" y="1607028"/>
              <a:ext cx="1200866" cy="1200866"/>
            </a:xfrm>
            <a:prstGeom prst="rect">
              <a:avLst/>
            </a:prstGeom>
            <a:noFill/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299719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B609C69-D3CD-4837-8831-CFA5A72454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smtClean="0"/>
              <a:pPr rtl="0"/>
              <a:t>7</a:t>
            </a:fld>
            <a:endParaRPr lang="ru-RU"/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E90A6C98-103B-42D7-872F-B36F466EB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Фотографии из лаборатории</a:t>
            </a:r>
          </a:p>
        </p:txBody>
      </p:sp>
      <p:sp>
        <p:nvSpPr>
          <p:cNvPr id="9" name="объект 7" descr="Бежевый прямоугольник">
            <a:extLst>
              <a:ext uri="{FF2B5EF4-FFF2-40B4-BE49-F238E27FC236}">
                <a16:creationId xmlns:a16="http://schemas.microsoft.com/office/drawing/2014/main" id="{C18D4C80-3351-4CE2-81E2-859CB0ED6E33}"/>
              </a:ext>
            </a:extLst>
          </p:cNvPr>
          <p:cNvSpPr/>
          <p:nvPr/>
        </p:nvSpPr>
        <p:spPr bwMode="white">
          <a:xfrm flipV="1">
            <a:off x="722098" y="1277067"/>
            <a:ext cx="6883387" cy="45719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AB9314FC-43F6-4C50-B0E2-AC99F3AE15BC}"/>
              </a:ext>
            </a:extLst>
          </p:cNvPr>
          <p:cNvGrpSpPr/>
          <p:nvPr/>
        </p:nvGrpSpPr>
        <p:grpSpPr>
          <a:xfrm>
            <a:off x="513774" y="1937004"/>
            <a:ext cx="11164452" cy="3491773"/>
            <a:chOff x="512667" y="1937004"/>
            <a:chExt cx="11164452" cy="3491773"/>
          </a:xfrm>
        </p:grpSpPr>
        <p:pic>
          <p:nvPicPr>
            <p:cNvPr id="29" name="Рисунок 28">
              <a:extLst>
                <a:ext uri="{FF2B5EF4-FFF2-40B4-BE49-F238E27FC236}">
                  <a16:creationId xmlns:a16="http://schemas.microsoft.com/office/drawing/2014/main" id="{FB6EE73D-34FD-493F-8C82-8CB68FFEE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667" y="1947916"/>
              <a:ext cx="2468346" cy="34808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37123115-E35A-43A5-BF4A-0D05ADD9AB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2600" y="1992460"/>
              <a:ext cx="2437484" cy="342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8DE19A25-42E7-42E0-B5BC-16736CF12C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9634" y="1947916"/>
              <a:ext cx="2437485" cy="3469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7808EB4A-8C14-442C-8DF9-ACB2489353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4599" y="1937004"/>
              <a:ext cx="2448091" cy="3440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6D153D7-8BDD-4E9C-8BE3-FDD2858C8B55}"/>
              </a:ext>
            </a:extLst>
          </p:cNvPr>
          <p:cNvSpPr txBox="1"/>
          <p:nvPr/>
        </p:nvSpPr>
        <p:spPr>
          <a:xfrm>
            <a:off x="513774" y="5578583"/>
            <a:ext cx="2196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Гидролиз дрожжей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725037-56B7-44F8-BEBB-DCFE78F71320}"/>
              </a:ext>
            </a:extLst>
          </p:cNvPr>
          <p:cNvSpPr txBox="1"/>
          <p:nvPr/>
        </p:nvSpPr>
        <p:spPr>
          <a:xfrm flipH="1">
            <a:off x="3393707" y="5580933"/>
            <a:ext cx="1966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Реакции под вакуумом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BB9CA6-6BDE-4A37-A07E-7CD701F69843}"/>
              </a:ext>
            </a:extLst>
          </p:cNvPr>
          <p:cNvSpPr txBox="1"/>
          <p:nvPr/>
        </p:nvSpPr>
        <p:spPr>
          <a:xfrm>
            <a:off x="6196232" y="5580933"/>
            <a:ext cx="2818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Очистка в колбе – обратном холодильнике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BC645E-7754-4F1C-A2E8-3FDFEC4EA1A4}"/>
              </a:ext>
            </a:extLst>
          </p:cNvPr>
          <p:cNvSpPr txBox="1"/>
          <p:nvPr/>
        </p:nvSpPr>
        <p:spPr>
          <a:xfrm>
            <a:off x="9117200" y="5578583"/>
            <a:ext cx="2561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Осаждение кристаллов эргостерина при нулевой температуре </a:t>
            </a:r>
          </a:p>
        </p:txBody>
      </p:sp>
    </p:spTree>
    <p:extLst>
      <p:ext uri="{BB962C8B-B14F-4D97-AF65-F5344CB8AC3E}">
        <p14:creationId xmlns:p14="http://schemas.microsoft.com/office/powerpoint/2010/main" val="3297823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D429F02-7E8D-405F-86D3-2E794F83D8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smtClean="0"/>
              <a:pPr rtl="0"/>
              <a:t>8</a:t>
            </a:fld>
            <a:endParaRPr lang="ru-RU" dirty="0"/>
          </a:p>
        </p:txBody>
      </p:sp>
      <p:sp>
        <p:nvSpPr>
          <p:cNvPr id="22" name="объект 7" descr="Бежевый прямоугольник">
            <a:extLst>
              <a:ext uri="{FF2B5EF4-FFF2-40B4-BE49-F238E27FC236}">
                <a16:creationId xmlns:a16="http://schemas.microsoft.com/office/drawing/2014/main" id="{FEEE4553-844E-49F9-8166-2F2E938E3677}"/>
              </a:ext>
            </a:extLst>
          </p:cNvPr>
          <p:cNvSpPr/>
          <p:nvPr/>
        </p:nvSpPr>
        <p:spPr bwMode="white">
          <a:xfrm flipV="1">
            <a:off x="722099" y="1178351"/>
            <a:ext cx="6516092" cy="144435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 dirty="0"/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AA951CEE-7CE6-4A91-B2A1-B443273C6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94339" y="1841895"/>
            <a:ext cx="1453048" cy="820207"/>
          </a:xfrm>
          <a:prstGeom prst="rect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B085FEF7-45BC-4B49-8329-097F23476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19476" y="1841895"/>
            <a:ext cx="1453048" cy="820207"/>
          </a:xfrm>
          <a:prstGeom prst="rect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5CCC7563-285F-46AC-90A3-8D8D6F494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75623" y="4170990"/>
            <a:ext cx="1453048" cy="820207"/>
          </a:xfrm>
          <a:prstGeom prst="rect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23D892D7-D87B-407B-85EF-921DF3E196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38191" y="4170990"/>
            <a:ext cx="1453048" cy="820207"/>
          </a:xfrm>
          <a:prstGeom prst="rect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01A47850-696A-4153-953F-D3D2FB5C31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69476" y="1841895"/>
            <a:ext cx="1453048" cy="820207"/>
          </a:xfrm>
          <a:prstGeom prst="rect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34" name="Заголовок 33">
            <a:extLst>
              <a:ext uri="{FF2B5EF4-FFF2-40B4-BE49-F238E27FC236}">
                <a16:creationId xmlns:a16="http://schemas.microsoft.com/office/drawing/2014/main" id="{CE7C5D5F-E205-4715-B7A1-62CF43CB2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Результат, полученный витамин </a:t>
            </a:r>
            <a:r>
              <a:rPr lang="en-US" dirty="0"/>
              <a:t>D2</a:t>
            </a: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545A160-5BC8-43AA-84B7-8477C4177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791" y="1548813"/>
            <a:ext cx="2637613" cy="469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id="{C029A332-8133-4FEF-A9BD-39101BCDFA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9887C45-D19C-402D-968A-740ACE57F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5667" y="1548813"/>
            <a:ext cx="2768299" cy="469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06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Рисунок 21">
            <a:extLst>
              <a:ext uri="{FF2B5EF4-FFF2-40B4-BE49-F238E27FC236}">
                <a16:creationId xmlns:a16="http://schemas.microsoft.com/office/drawing/2014/main" id="{6F0DC093-03F3-4DC2-8C84-D7B0746B8A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80000" y="172039"/>
            <a:ext cx="11832000" cy="6513922"/>
          </a:xfrm>
        </p:spPr>
      </p:sp>
      <p:sp>
        <p:nvSpPr>
          <p:cNvPr id="21" name="Заголовок 20">
            <a:extLst>
              <a:ext uri="{FF2B5EF4-FFF2-40B4-BE49-F238E27FC236}">
                <a16:creationId xmlns:a16="http://schemas.microsoft.com/office/drawing/2014/main" id="{D4AD32F3-445A-49A8-8609-2EFD416EA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Перспектива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927B38-2109-4A32-9B61-7046301BA0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EECC7194-A4D0-457B-9D3E-53681723AFF7}" type="slidenum">
              <a:rPr lang="ru-RU" smtClean="0"/>
              <a:pPr rtl="0"/>
              <a:t>9</a:t>
            </a:fld>
            <a:endParaRPr lang="ru-RU" dirty="0"/>
          </a:p>
        </p:txBody>
      </p:sp>
      <p:sp>
        <p:nvSpPr>
          <p:cNvPr id="23" name="Текст 22">
            <a:extLst>
              <a:ext uri="{FF2B5EF4-FFF2-40B4-BE49-F238E27FC236}">
                <a16:creationId xmlns:a16="http://schemas.microsoft.com/office/drawing/2014/main" id="{9FA93F90-3C8C-4C2D-9FBD-839C3AD501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4000" y="1790963"/>
            <a:ext cx="3470928" cy="4428205"/>
          </a:xfrm>
        </p:spPr>
        <p:txBody>
          <a:bodyPr/>
          <a:lstStyle/>
          <a:p>
            <a:r>
              <a:rPr lang="ru-RU" dirty="0"/>
              <a:t>Перспектива нашего проекта заключается в том, что мы смогли получить витамин </a:t>
            </a:r>
            <a:r>
              <a:rPr lang="en-US" dirty="0"/>
              <a:t>D </a:t>
            </a:r>
            <a:r>
              <a:rPr lang="ru-RU" dirty="0"/>
              <a:t>с хорошим качественным выходом и крайне дешевыми условиями проведения реакций</a:t>
            </a:r>
          </a:p>
        </p:txBody>
      </p:sp>
      <p:sp>
        <p:nvSpPr>
          <p:cNvPr id="11" name="объект 7" descr="Бежевый прямоугольник">
            <a:extLst>
              <a:ext uri="{FF2B5EF4-FFF2-40B4-BE49-F238E27FC236}">
                <a16:creationId xmlns:a16="http://schemas.microsoft.com/office/drawing/2014/main" id="{0EF37AB9-30F5-41E6-9478-F4DEF99FA9B7}"/>
              </a:ext>
            </a:extLst>
          </p:cNvPr>
          <p:cNvSpPr/>
          <p:nvPr/>
        </p:nvSpPr>
        <p:spPr bwMode="white">
          <a:xfrm>
            <a:off x="722099" y="1322786"/>
            <a:ext cx="2369444" cy="82857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C468206-661A-4B93-B262-8A4D732F5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389" y="1322786"/>
            <a:ext cx="5583493" cy="418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8913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MS Healthcare Pitch">
      <a:dk1>
        <a:sysClr val="windowText" lastClr="000000"/>
      </a:dk1>
      <a:lt1>
        <a:sysClr val="window" lastClr="FFFFFF"/>
      </a:lt1>
      <a:dk2>
        <a:srgbClr val="00292E"/>
      </a:dk2>
      <a:lt2>
        <a:srgbClr val="64B2C1"/>
      </a:lt2>
      <a:accent1>
        <a:srgbClr val="F0CDA1"/>
      </a:accent1>
      <a:accent2>
        <a:srgbClr val="107082"/>
      </a:accent2>
      <a:accent3>
        <a:srgbClr val="054854"/>
      </a:accent3>
      <a:accent4>
        <a:srgbClr val="00AEEF"/>
      </a:accent4>
      <a:accent5>
        <a:srgbClr val="F99927"/>
      </a:accent5>
      <a:accent6>
        <a:srgbClr val="EC7216"/>
      </a:accent6>
      <a:hlink>
        <a:srgbClr val="000000"/>
      </a:hlink>
      <a:folHlink>
        <a:srgbClr val="000000"/>
      </a:folHlink>
    </a:clrScheme>
    <a:fontScheme name="MS Healthcare Pitch">
      <a:majorFont>
        <a:latin typeface="Gill Sans MT"/>
        <a:ea typeface=""/>
        <a:cs typeface=""/>
      </a:majorFont>
      <a:minorFont>
        <a:latin typeface="Arial 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2"/>
            </a:gs>
            <a:gs pos="100000">
              <a:schemeClr val="accent2"/>
            </a:gs>
          </a:gsLst>
          <a:lin ang="1440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4308985_TF00450287" id="{47236EE0-B714-4C01-AC17-6ED3799A5CB0}" vid="{BB7FA567-E2BE-49ED-812C-18562CD2B8A3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C66BDC7-24D2-4343-8D41-18F9C23F86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3BAED8-F9E7-4D41-86E9-333473F909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F4BDB64-2AF8-42D4-96C8-B6B6F098993C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медицинской компании</Template>
  <TotalTime>10053</TotalTime>
  <Words>422</Words>
  <Application>Microsoft Office PowerPoint</Application>
  <PresentationFormat>Широкоэкранный</PresentationFormat>
  <Paragraphs>69</Paragraphs>
  <Slides>13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Arial </vt:lpstr>
      <vt:lpstr>Calibri</vt:lpstr>
      <vt:lpstr>Courier New</vt:lpstr>
      <vt:lpstr>Gill Sans MT</vt:lpstr>
      <vt:lpstr>YS Text</vt:lpstr>
      <vt:lpstr>Тема Office</vt:lpstr>
      <vt:lpstr>Синтез витаминов </vt:lpstr>
      <vt:lpstr>НАША ГЛАВНАЯ  ИДЕЯ</vt:lpstr>
      <vt:lpstr>Актуальность</vt:lpstr>
      <vt:lpstr>План работы</vt:lpstr>
      <vt:lpstr>Что такое витамины?</vt:lpstr>
      <vt:lpstr>Особенности витамина D2</vt:lpstr>
      <vt:lpstr>Фотографии из лаборатории</vt:lpstr>
      <vt:lpstr>Результат, полученный витамин D2</vt:lpstr>
      <vt:lpstr>Перспектива</vt:lpstr>
      <vt:lpstr>Экономическая выгода и затраты</vt:lpstr>
      <vt:lpstr>Сравнительный анализ стоимости производства</vt:lpstr>
      <vt:lpstr>Кому нужны наши методики?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Синтез витаминов </dc:title>
  <dc:creator>Пётр Лукутин</dc:creator>
  <cp:lastModifiedBy>Пётр Лукутин</cp:lastModifiedBy>
  <cp:revision>16</cp:revision>
  <dcterms:created xsi:type="dcterms:W3CDTF">2022-03-23T15:47:44Z</dcterms:created>
  <dcterms:modified xsi:type="dcterms:W3CDTF">2022-04-24T08:46:24Z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