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6" r:id="rId2"/>
    <p:sldId id="258" r:id="rId3"/>
    <p:sldId id="259" r:id="rId4"/>
    <p:sldId id="260" r:id="rId5"/>
    <p:sldId id="264" r:id="rId6"/>
    <p:sldId id="271" r:id="rId7"/>
    <p:sldId id="257" r:id="rId8"/>
    <p:sldId id="261" r:id="rId9"/>
    <p:sldId id="275" r:id="rId10"/>
    <p:sldId id="267" r:id="rId11"/>
    <p:sldId id="266" r:id="rId12"/>
    <p:sldId id="283" r:id="rId13"/>
    <p:sldId id="268" r:id="rId14"/>
    <p:sldId id="285" r:id="rId15"/>
    <p:sldId id="282" r:id="rId16"/>
    <p:sldId id="288" r:id="rId17"/>
    <p:sldId id="287" r:id="rId18"/>
    <p:sldId id="284" r:id="rId19"/>
    <p:sldId id="265" r:id="rId20"/>
    <p:sldId id="272" r:id="rId21"/>
    <p:sldId id="262" r:id="rId22"/>
    <p:sldId id="263" r:id="rId23"/>
    <p:sldId id="276" r:id="rId24"/>
    <p:sldId id="28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6404" autoAdjust="0"/>
  </p:normalViewPr>
  <p:slideViewPr>
    <p:cSldViewPr snapToGrid="0">
      <p:cViewPr>
        <p:scale>
          <a:sx n="100" d="100"/>
          <a:sy n="100" d="100"/>
        </p:scale>
        <p:origin x="-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98575-89C5-428D-AA2D-CEFF6754EC3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89D54A-B32F-4E0A-909E-6BB05C41FB91}">
      <dgm:prSet phldrT="[Текст]" custT="1"/>
      <dgm:spPr/>
      <dgm:t>
        <a:bodyPr/>
        <a:lstStyle/>
        <a:p>
          <a:r>
            <a:rPr lang="ru-RU" sz="2800" b="1" u="sng" dirty="0" smtClean="0">
              <a:solidFill>
                <a:schemeClr val="tx1"/>
              </a:solidFill>
            </a:rPr>
            <a:t>ПОЗНАНИЕ</a:t>
          </a:r>
          <a:endParaRPr lang="ru-RU" sz="2800" b="1" u="sng" dirty="0">
            <a:solidFill>
              <a:schemeClr val="tx1"/>
            </a:solidFill>
          </a:endParaRPr>
        </a:p>
      </dgm:t>
    </dgm:pt>
    <dgm:pt modelId="{51013890-8628-4583-8C6D-A10326ACE379}" type="parTrans" cxnId="{250A3D62-F8C4-4A3E-99A3-75E86D98E5EA}">
      <dgm:prSet/>
      <dgm:spPr/>
      <dgm:t>
        <a:bodyPr/>
        <a:lstStyle/>
        <a:p>
          <a:endParaRPr lang="ru-RU"/>
        </a:p>
      </dgm:t>
    </dgm:pt>
    <dgm:pt modelId="{EB84E71B-8F82-4B82-A107-466758279DBD}" type="sibTrans" cxnId="{250A3D62-F8C4-4A3E-99A3-75E86D98E5EA}">
      <dgm:prSet/>
      <dgm:spPr/>
      <dgm:t>
        <a:bodyPr/>
        <a:lstStyle/>
        <a:p>
          <a:endParaRPr lang="ru-RU"/>
        </a:p>
      </dgm:t>
    </dgm:pt>
    <dgm:pt modelId="{1B1B0B49-B7DA-433D-95D9-8578376A04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Мышление</a:t>
          </a:r>
          <a:endParaRPr lang="ru-RU" sz="2000" dirty="0">
            <a:solidFill>
              <a:schemeClr val="tx1"/>
            </a:solidFill>
          </a:endParaRPr>
        </a:p>
      </dgm:t>
    </dgm:pt>
    <dgm:pt modelId="{FC946F56-9774-43A1-9F64-88A289563C8D}" type="parTrans" cxnId="{E43DC001-66FE-4FDA-B5E2-1C35BA1D63F0}">
      <dgm:prSet/>
      <dgm:spPr/>
      <dgm:t>
        <a:bodyPr/>
        <a:lstStyle/>
        <a:p>
          <a:endParaRPr lang="ru-RU"/>
        </a:p>
      </dgm:t>
    </dgm:pt>
    <dgm:pt modelId="{11960B55-F139-48AA-BB2E-A24F2ED1AFD4}" type="sibTrans" cxnId="{E43DC001-66FE-4FDA-B5E2-1C35BA1D63F0}">
      <dgm:prSet/>
      <dgm:spPr/>
      <dgm:t>
        <a:bodyPr/>
        <a:lstStyle/>
        <a:p>
          <a:endParaRPr lang="ru-RU"/>
        </a:p>
      </dgm:t>
    </dgm:pt>
    <dgm:pt modelId="{8742ECF9-284E-459F-B26C-FF11C85D168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Чувственное познание</a:t>
          </a:r>
          <a:endParaRPr lang="ru-RU" sz="2000" dirty="0">
            <a:solidFill>
              <a:schemeClr val="tx1"/>
            </a:solidFill>
          </a:endParaRPr>
        </a:p>
      </dgm:t>
    </dgm:pt>
    <dgm:pt modelId="{9F182DF3-0662-49E3-9740-DC34AB3817FE}" type="sibTrans" cxnId="{04CD2D5B-D36C-4462-944E-E2FA2400400F}">
      <dgm:prSet/>
      <dgm:spPr/>
      <dgm:t>
        <a:bodyPr/>
        <a:lstStyle/>
        <a:p>
          <a:endParaRPr lang="ru-RU"/>
        </a:p>
      </dgm:t>
    </dgm:pt>
    <dgm:pt modelId="{6085FC64-32E5-47AA-8456-AA93C38EAD0B}" type="parTrans" cxnId="{04CD2D5B-D36C-4462-944E-E2FA2400400F}">
      <dgm:prSet/>
      <dgm:spPr/>
      <dgm:t>
        <a:bodyPr/>
        <a:lstStyle/>
        <a:p>
          <a:endParaRPr lang="ru-RU"/>
        </a:p>
      </dgm:t>
    </dgm:pt>
    <dgm:pt modelId="{E1FA9561-4CD1-421E-9897-2EEAC9A9BFF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Представление</a:t>
          </a:r>
          <a:endParaRPr lang="ru-RU" sz="2000" dirty="0">
            <a:solidFill>
              <a:schemeClr val="tx1"/>
            </a:solidFill>
          </a:endParaRPr>
        </a:p>
      </dgm:t>
    </dgm:pt>
    <dgm:pt modelId="{71747510-1B67-46EE-AC48-CCF00BB1FF6B}" type="parTrans" cxnId="{0E785EEF-703C-497A-BEF0-DB8AABFA5298}">
      <dgm:prSet/>
      <dgm:spPr/>
      <dgm:t>
        <a:bodyPr/>
        <a:lstStyle/>
        <a:p>
          <a:endParaRPr lang="ru-RU"/>
        </a:p>
      </dgm:t>
    </dgm:pt>
    <dgm:pt modelId="{03275883-C983-4598-92EB-5DA024C49657}" type="sibTrans" cxnId="{0E785EEF-703C-497A-BEF0-DB8AABFA5298}">
      <dgm:prSet/>
      <dgm:spPr/>
      <dgm:t>
        <a:bodyPr/>
        <a:lstStyle/>
        <a:p>
          <a:endParaRPr lang="ru-RU"/>
        </a:p>
      </dgm:t>
    </dgm:pt>
    <dgm:pt modelId="{AE7232A6-1F33-4F2A-AE7B-B8D4CF25C0E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Ощущение</a:t>
          </a:r>
          <a:endParaRPr lang="ru-RU" sz="2000" dirty="0">
            <a:solidFill>
              <a:schemeClr val="tx1"/>
            </a:solidFill>
          </a:endParaRPr>
        </a:p>
      </dgm:t>
    </dgm:pt>
    <dgm:pt modelId="{4E93B588-A122-4F2F-A977-F8D87B55CF01}" type="parTrans" cxnId="{35B9FB63-AFBF-4AD3-A542-121FFE958515}">
      <dgm:prSet/>
      <dgm:spPr/>
      <dgm:t>
        <a:bodyPr/>
        <a:lstStyle/>
        <a:p>
          <a:endParaRPr lang="ru-RU"/>
        </a:p>
      </dgm:t>
    </dgm:pt>
    <dgm:pt modelId="{BEB856DF-6F3A-4C3A-9558-901F0DDBA7A8}" type="sibTrans" cxnId="{35B9FB63-AFBF-4AD3-A542-121FFE958515}">
      <dgm:prSet/>
      <dgm:spPr/>
      <dgm:t>
        <a:bodyPr/>
        <a:lstStyle/>
        <a:p>
          <a:endParaRPr lang="ru-RU"/>
        </a:p>
      </dgm:t>
    </dgm:pt>
    <dgm:pt modelId="{D8F28069-B84A-4360-AB2C-278198F44069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Восприятие</a:t>
          </a:r>
          <a:endParaRPr lang="ru-RU" sz="2000" dirty="0">
            <a:solidFill>
              <a:schemeClr val="tx1"/>
            </a:solidFill>
          </a:endParaRPr>
        </a:p>
      </dgm:t>
    </dgm:pt>
    <dgm:pt modelId="{498F55EA-080F-4389-AEF3-107E6C4F7DC1}" type="parTrans" cxnId="{C5FB03F7-3EBB-482A-B348-301D65A00499}">
      <dgm:prSet/>
      <dgm:spPr/>
      <dgm:t>
        <a:bodyPr/>
        <a:lstStyle/>
        <a:p>
          <a:endParaRPr lang="ru-RU"/>
        </a:p>
      </dgm:t>
    </dgm:pt>
    <dgm:pt modelId="{C9697853-6999-41DF-A4D9-BAED14365F68}" type="sibTrans" cxnId="{C5FB03F7-3EBB-482A-B348-301D65A00499}">
      <dgm:prSet/>
      <dgm:spPr/>
      <dgm:t>
        <a:bodyPr/>
        <a:lstStyle/>
        <a:p>
          <a:endParaRPr lang="ru-RU"/>
        </a:p>
      </dgm:t>
    </dgm:pt>
    <dgm:pt modelId="{D57A9046-7904-43E8-AB47-5A40AA1995E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Рассудочное</a:t>
          </a:r>
        </a:p>
        <a:p>
          <a:r>
            <a:rPr lang="ru-RU" sz="2000" dirty="0" smtClean="0">
              <a:solidFill>
                <a:schemeClr val="tx1"/>
              </a:solidFill>
            </a:rPr>
            <a:t>(логика рассудочного мышления – логика формальная)</a:t>
          </a:r>
          <a:endParaRPr lang="ru-RU" sz="2000" dirty="0">
            <a:solidFill>
              <a:schemeClr val="tx1"/>
            </a:solidFill>
          </a:endParaRPr>
        </a:p>
      </dgm:t>
    </dgm:pt>
    <dgm:pt modelId="{A6819972-E8EF-4971-B4AB-1E87CEAA74EE}" type="parTrans" cxnId="{2405ABD8-C7BC-463B-9C17-9949C91F13A2}">
      <dgm:prSet/>
      <dgm:spPr/>
      <dgm:t>
        <a:bodyPr/>
        <a:lstStyle/>
        <a:p>
          <a:endParaRPr lang="ru-RU"/>
        </a:p>
      </dgm:t>
    </dgm:pt>
    <dgm:pt modelId="{9583D226-B676-4AC5-999E-507D55E6283F}" type="sibTrans" cxnId="{2405ABD8-C7BC-463B-9C17-9949C91F13A2}">
      <dgm:prSet/>
      <dgm:spPr/>
      <dgm:t>
        <a:bodyPr/>
        <a:lstStyle/>
        <a:p>
          <a:endParaRPr lang="ru-RU"/>
        </a:p>
      </dgm:t>
    </dgm:pt>
    <dgm:pt modelId="{A9AB835A-D24C-407C-A6D8-5A8DC2E23C8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Разумное</a:t>
          </a:r>
        </a:p>
        <a:p>
          <a:r>
            <a:rPr lang="ru-RU" sz="2000" dirty="0" smtClean="0">
              <a:solidFill>
                <a:schemeClr val="tx1"/>
              </a:solidFill>
            </a:rPr>
            <a:t>(логика разумного мышления – логика диалектическая)</a:t>
          </a:r>
          <a:endParaRPr lang="ru-RU" sz="2000" dirty="0">
            <a:solidFill>
              <a:schemeClr val="tx1"/>
            </a:solidFill>
          </a:endParaRPr>
        </a:p>
      </dgm:t>
    </dgm:pt>
    <dgm:pt modelId="{9AD4E715-44C1-4C34-B391-7E78C6CA0CFA}" type="parTrans" cxnId="{FB835143-98F1-449A-9B0F-8CA4E2527234}">
      <dgm:prSet/>
      <dgm:spPr/>
      <dgm:t>
        <a:bodyPr/>
        <a:lstStyle/>
        <a:p>
          <a:endParaRPr lang="ru-RU"/>
        </a:p>
      </dgm:t>
    </dgm:pt>
    <dgm:pt modelId="{F6CD8B6B-B808-442F-BC78-4A76F563B572}" type="sibTrans" cxnId="{FB835143-98F1-449A-9B0F-8CA4E2527234}">
      <dgm:prSet/>
      <dgm:spPr/>
      <dgm:t>
        <a:bodyPr/>
        <a:lstStyle/>
        <a:p>
          <a:endParaRPr lang="ru-RU"/>
        </a:p>
      </dgm:t>
    </dgm:pt>
    <dgm:pt modelId="{1FBC17F9-AB15-4D31-BCF0-290C6DF3B4D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Умозаключение</a:t>
          </a:r>
          <a:endParaRPr lang="ru-RU" sz="2000" dirty="0">
            <a:solidFill>
              <a:schemeClr val="tx1"/>
            </a:solidFill>
          </a:endParaRPr>
        </a:p>
      </dgm:t>
    </dgm:pt>
    <dgm:pt modelId="{8929761B-088D-4983-B3F7-A319C7CB5FAF}" type="parTrans" cxnId="{8EF2FE6F-2131-40C3-A5AD-AFA04129EB7C}">
      <dgm:prSet/>
      <dgm:spPr/>
      <dgm:t>
        <a:bodyPr/>
        <a:lstStyle/>
        <a:p>
          <a:endParaRPr lang="ru-RU"/>
        </a:p>
      </dgm:t>
    </dgm:pt>
    <dgm:pt modelId="{CD010420-8B1C-4980-AAC1-613501BEB824}" type="sibTrans" cxnId="{8EF2FE6F-2131-40C3-A5AD-AFA04129EB7C}">
      <dgm:prSet/>
      <dgm:spPr/>
      <dgm:t>
        <a:bodyPr/>
        <a:lstStyle/>
        <a:p>
          <a:endParaRPr lang="ru-RU"/>
        </a:p>
      </dgm:t>
    </dgm:pt>
    <dgm:pt modelId="{86F4B7C4-B036-456B-B692-AE9E6C2FC78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Понятие</a:t>
          </a:r>
          <a:endParaRPr lang="ru-RU" sz="2000" dirty="0">
            <a:solidFill>
              <a:schemeClr val="tx1"/>
            </a:solidFill>
          </a:endParaRPr>
        </a:p>
      </dgm:t>
    </dgm:pt>
    <dgm:pt modelId="{431104EE-95E4-45D6-9DC0-9E8153027F74}" type="parTrans" cxnId="{5C021D83-EA89-4D4E-87F5-83B7AFD72FCE}">
      <dgm:prSet/>
      <dgm:spPr/>
      <dgm:t>
        <a:bodyPr/>
        <a:lstStyle/>
        <a:p>
          <a:endParaRPr lang="ru-RU"/>
        </a:p>
      </dgm:t>
    </dgm:pt>
    <dgm:pt modelId="{B373CF1F-DFEA-4068-8693-820B548B4690}" type="sibTrans" cxnId="{5C021D83-EA89-4D4E-87F5-83B7AFD72FCE}">
      <dgm:prSet/>
      <dgm:spPr/>
      <dgm:t>
        <a:bodyPr/>
        <a:lstStyle/>
        <a:p>
          <a:endParaRPr lang="ru-RU"/>
        </a:p>
      </dgm:t>
    </dgm:pt>
    <dgm:pt modelId="{6CB403A7-532C-4068-A518-B7CA04C47BC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Суждение</a:t>
          </a:r>
          <a:endParaRPr lang="ru-RU" sz="2000" dirty="0">
            <a:solidFill>
              <a:schemeClr val="tx1"/>
            </a:solidFill>
          </a:endParaRPr>
        </a:p>
      </dgm:t>
    </dgm:pt>
    <dgm:pt modelId="{BD55FFC5-D6C0-4C0F-9C03-B5D1B701E212}" type="parTrans" cxnId="{7CB0205D-3856-4F8B-BE51-ACF78724E569}">
      <dgm:prSet/>
      <dgm:spPr/>
      <dgm:t>
        <a:bodyPr/>
        <a:lstStyle/>
        <a:p>
          <a:endParaRPr lang="ru-RU"/>
        </a:p>
      </dgm:t>
    </dgm:pt>
    <dgm:pt modelId="{4814DD5D-C3D3-46A4-A334-D22CA3F05996}" type="sibTrans" cxnId="{7CB0205D-3856-4F8B-BE51-ACF78724E569}">
      <dgm:prSet/>
      <dgm:spPr/>
      <dgm:t>
        <a:bodyPr/>
        <a:lstStyle/>
        <a:p>
          <a:endParaRPr lang="ru-RU"/>
        </a:p>
      </dgm:t>
    </dgm:pt>
    <dgm:pt modelId="{CA28F15F-104B-4007-A48A-E189A55E26BA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Законы диалектики</a:t>
          </a:r>
          <a:endParaRPr lang="ru-RU" sz="2000" dirty="0">
            <a:solidFill>
              <a:schemeClr val="tx1"/>
            </a:solidFill>
          </a:endParaRPr>
        </a:p>
      </dgm:t>
    </dgm:pt>
    <dgm:pt modelId="{72BC1B36-C47D-4C13-B5CA-816792CA73FD}" type="parTrans" cxnId="{543FD21E-B965-4117-B58C-142F9CF317FE}">
      <dgm:prSet/>
      <dgm:spPr/>
      <dgm:t>
        <a:bodyPr/>
        <a:lstStyle/>
        <a:p>
          <a:endParaRPr lang="ru-RU"/>
        </a:p>
      </dgm:t>
    </dgm:pt>
    <dgm:pt modelId="{9BB53FB6-D185-4CAF-9524-5303C0EB9ADE}" type="sibTrans" cxnId="{543FD21E-B965-4117-B58C-142F9CF317FE}">
      <dgm:prSet/>
      <dgm:spPr/>
      <dgm:t>
        <a:bodyPr/>
        <a:lstStyle/>
        <a:p>
          <a:endParaRPr lang="ru-RU"/>
        </a:p>
      </dgm:t>
    </dgm:pt>
    <dgm:pt modelId="{E427808B-EB55-4FBC-9DC7-A061CAEDB3C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Категории диалектики</a:t>
          </a:r>
          <a:endParaRPr lang="ru-RU" sz="2000" dirty="0">
            <a:solidFill>
              <a:schemeClr val="tx1"/>
            </a:solidFill>
          </a:endParaRPr>
        </a:p>
      </dgm:t>
    </dgm:pt>
    <dgm:pt modelId="{120C1B9F-6452-4EE1-ACCD-D724210BF276}" type="parTrans" cxnId="{B67339B9-293A-4D8F-9A4A-85DDCE8DB9E7}">
      <dgm:prSet/>
      <dgm:spPr/>
      <dgm:t>
        <a:bodyPr/>
        <a:lstStyle/>
        <a:p>
          <a:endParaRPr lang="ru-RU"/>
        </a:p>
      </dgm:t>
    </dgm:pt>
    <dgm:pt modelId="{C981AC44-B958-4D29-8396-D7C7F9DD6932}" type="sibTrans" cxnId="{B67339B9-293A-4D8F-9A4A-85DDCE8DB9E7}">
      <dgm:prSet/>
      <dgm:spPr/>
      <dgm:t>
        <a:bodyPr/>
        <a:lstStyle/>
        <a:p>
          <a:endParaRPr lang="ru-RU"/>
        </a:p>
      </dgm:t>
    </dgm:pt>
    <dgm:pt modelId="{5ECAD4BB-0C21-4F9C-90E1-BFFAF800E37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Единство и борьба противоположностей</a:t>
          </a:r>
          <a:endParaRPr lang="ru-RU" sz="2000" dirty="0">
            <a:solidFill>
              <a:schemeClr val="tx1"/>
            </a:solidFill>
          </a:endParaRPr>
        </a:p>
      </dgm:t>
    </dgm:pt>
    <dgm:pt modelId="{D19CF5EF-9C88-4C7B-8036-53371E9F6B87}" type="parTrans" cxnId="{2A2D34C1-FE8E-4C9D-9940-E0C2E2B4E72E}">
      <dgm:prSet/>
      <dgm:spPr/>
      <dgm:t>
        <a:bodyPr/>
        <a:lstStyle/>
        <a:p>
          <a:endParaRPr lang="ru-RU"/>
        </a:p>
      </dgm:t>
    </dgm:pt>
    <dgm:pt modelId="{A7C899D9-4CDE-477C-9498-E0BE857DBB85}" type="sibTrans" cxnId="{2A2D34C1-FE8E-4C9D-9940-E0C2E2B4E72E}">
      <dgm:prSet/>
      <dgm:spPr/>
      <dgm:t>
        <a:bodyPr/>
        <a:lstStyle/>
        <a:p>
          <a:endParaRPr lang="ru-RU"/>
        </a:p>
      </dgm:t>
    </dgm:pt>
    <dgm:pt modelId="{B6550725-C116-41DF-A2AC-88AB4444D8B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Отрицание отрицания</a:t>
          </a:r>
          <a:endParaRPr lang="ru-RU" sz="2000" dirty="0">
            <a:solidFill>
              <a:schemeClr val="tx1"/>
            </a:solidFill>
          </a:endParaRPr>
        </a:p>
      </dgm:t>
    </dgm:pt>
    <dgm:pt modelId="{3A5DE832-E046-4BC9-8D82-54D44891397A}" type="parTrans" cxnId="{EF900452-8715-48D1-8C35-9373256D0A1B}">
      <dgm:prSet/>
      <dgm:spPr/>
      <dgm:t>
        <a:bodyPr/>
        <a:lstStyle/>
        <a:p>
          <a:endParaRPr lang="ru-RU"/>
        </a:p>
      </dgm:t>
    </dgm:pt>
    <dgm:pt modelId="{D15AEA68-037C-44A4-B259-9F30286BE97C}" type="sibTrans" cxnId="{EF900452-8715-48D1-8C35-9373256D0A1B}">
      <dgm:prSet/>
      <dgm:spPr/>
      <dgm:t>
        <a:bodyPr/>
        <a:lstStyle/>
        <a:p>
          <a:endParaRPr lang="ru-RU"/>
        </a:p>
      </dgm:t>
    </dgm:pt>
    <dgm:pt modelId="{B9F77090-8858-4289-AD23-59D07363E07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Переход количества в качество</a:t>
          </a:r>
          <a:endParaRPr lang="ru-RU" sz="2000" dirty="0">
            <a:solidFill>
              <a:schemeClr val="tx1"/>
            </a:solidFill>
          </a:endParaRPr>
        </a:p>
      </dgm:t>
    </dgm:pt>
    <dgm:pt modelId="{21292CFE-EB21-42EF-B2BF-C91F2A7A496C}" type="parTrans" cxnId="{1DEE7F38-E724-4665-8E6A-108D49684815}">
      <dgm:prSet/>
      <dgm:spPr/>
      <dgm:t>
        <a:bodyPr/>
        <a:lstStyle/>
        <a:p>
          <a:endParaRPr lang="ru-RU"/>
        </a:p>
      </dgm:t>
    </dgm:pt>
    <dgm:pt modelId="{735833C9-DA88-4BF2-9E28-C757F83AD715}" type="sibTrans" cxnId="{1DEE7F38-E724-4665-8E6A-108D49684815}">
      <dgm:prSet/>
      <dgm:spPr/>
      <dgm:t>
        <a:bodyPr/>
        <a:lstStyle/>
        <a:p>
          <a:endParaRPr lang="ru-RU"/>
        </a:p>
      </dgm:t>
    </dgm:pt>
    <dgm:pt modelId="{759F86A6-D730-465F-B5C8-708A3937DE6B}" type="pres">
      <dgm:prSet presAssocID="{15098575-89C5-428D-AA2D-CEFF6754EC3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A8DCBE0-EB1A-465C-BEC8-CA5272968639}" type="pres">
      <dgm:prSet presAssocID="{4689D54A-B32F-4E0A-909E-6BB05C41FB91}" presName="hierRoot1" presStyleCnt="0">
        <dgm:presLayoutVars>
          <dgm:hierBranch val="init"/>
        </dgm:presLayoutVars>
      </dgm:prSet>
      <dgm:spPr/>
    </dgm:pt>
    <dgm:pt modelId="{7CAA9748-2241-468D-982D-C7B022277F4F}" type="pres">
      <dgm:prSet presAssocID="{4689D54A-B32F-4E0A-909E-6BB05C41FB91}" presName="rootComposite1" presStyleCnt="0"/>
      <dgm:spPr/>
    </dgm:pt>
    <dgm:pt modelId="{23FE2A6F-D960-4B35-AA4B-59B8962B46CD}" type="pres">
      <dgm:prSet presAssocID="{4689D54A-B32F-4E0A-909E-6BB05C41FB91}" presName="rootText1" presStyleLbl="node0" presStyleIdx="0" presStyleCnt="1" custScaleX="203994" custLinFactNeighborX="73089" custLinFactNeighborY="-19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183BE3-B051-4651-B8C8-9D11159BE33A}" type="pres">
      <dgm:prSet presAssocID="{4689D54A-B32F-4E0A-909E-6BB05C41FB9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473D370-BF00-4700-84EA-A551588F694E}" type="pres">
      <dgm:prSet presAssocID="{4689D54A-B32F-4E0A-909E-6BB05C41FB91}" presName="hierChild2" presStyleCnt="0"/>
      <dgm:spPr/>
    </dgm:pt>
    <dgm:pt modelId="{3C9DA943-E7C1-40CD-AADC-6164C7E23DE4}" type="pres">
      <dgm:prSet presAssocID="{6085FC64-32E5-47AA-8456-AA93C38EAD0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AE0E4B30-F7C6-4915-9B09-40BA9700D672}" type="pres">
      <dgm:prSet presAssocID="{8742ECF9-284E-459F-B26C-FF11C85D168E}" presName="hierRoot2" presStyleCnt="0">
        <dgm:presLayoutVars>
          <dgm:hierBranch val="init"/>
        </dgm:presLayoutVars>
      </dgm:prSet>
      <dgm:spPr/>
    </dgm:pt>
    <dgm:pt modelId="{2B1EAEEF-BB31-4AE8-A721-FC7CBBA0FC31}" type="pres">
      <dgm:prSet presAssocID="{8742ECF9-284E-459F-B26C-FF11C85D168E}" presName="rootComposite" presStyleCnt="0"/>
      <dgm:spPr/>
    </dgm:pt>
    <dgm:pt modelId="{C4F790D5-BA2E-4477-AEB5-B38B48F1CDD2}" type="pres">
      <dgm:prSet presAssocID="{8742ECF9-284E-459F-B26C-FF11C85D168E}" presName="rootText" presStyleLbl="node2" presStyleIdx="0" presStyleCnt="2" custScaleX="183893" custScaleY="184242" custLinFactNeighborX="-74328" custLinFactNeighborY="-179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AB4B30-F6A1-44BF-9A3A-CE3F886B599B}" type="pres">
      <dgm:prSet presAssocID="{8742ECF9-284E-459F-B26C-FF11C85D168E}" presName="rootConnector" presStyleLbl="node2" presStyleIdx="0" presStyleCnt="2"/>
      <dgm:spPr/>
      <dgm:t>
        <a:bodyPr/>
        <a:lstStyle/>
        <a:p>
          <a:endParaRPr lang="ru-RU"/>
        </a:p>
      </dgm:t>
    </dgm:pt>
    <dgm:pt modelId="{8D61DE0D-8B27-46F0-A7A2-82EA2FC19A99}" type="pres">
      <dgm:prSet presAssocID="{8742ECF9-284E-459F-B26C-FF11C85D168E}" presName="hierChild4" presStyleCnt="0"/>
      <dgm:spPr/>
    </dgm:pt>
    <dgm:pt modelId="{ED438C44-D3C3-432D-94D1-863B84E1760B}" type="pres">
      <dgm:prSet presAssocID="{4E93B588-A122-4F2F-A977-F8D87B55CF01}" presName="Name37" presStyleLbl="parChTrans1D3" presStyleIdx="0" presStyleCnt="5"/>
      <dgm:spPr/>
      <dgm:t>
        <a:bodyPr/>
        <a:lstStyle/>
        <a:p>
          <a:endParaRPr lang="ru-RU"/>
        </a:p>
      </dgm:t>
    </dgm:pt>
    <dgm:pt modelId="{B255657E-7F1B-4C8B-B213-E2CC4CB48652}" type="pres">
      <dgm:prSet presAssocID="{AE7232A6-1F33-4F2A-AE7B-B8D4CF25C0E6}" presName="hierRoot2" presStyleCnt="0">
        <dgm:presLayoutVars>
          <dgm:hierBranch val="init"/>
        </dgm:presLayoutVars>
      </dgm:prSet>
      <dgm:spPr/>
    </dgm:pt>
    <dgm:pt modelId="{CEC5DD5B-12C9-47F2-AD4E-B4BD211D11CF}" type="pres">
      <dgm:prSet presAssocID="{AE7232A6-1F33-4F2A-AE7B-B8D4CF25C0E6}" presName="rootComposite" presStyleCnt="0"/>
      <dgm:spPr/>
    </dgm:pt>
    <dgm:pt modelId="{D95BF720-0A6F-4BF2-9FBE-7E205FF61763}" type="pres">
      <dgm:prSet presAssocID="{AE7232A6-1F33-4F2A-AE7B-B8D4CF25C0E6}" presName="rootText" presStyleLbl="node3" presStyleIdx="0" presStyleCnt="5" custScaleX="153685" custLinFactNeighborX="-89606" custLinFactNeighborY="111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36B52-E7D3-4640-803A-50A7820CC4AB}" type="pres">
      <dgm:prSet presAssocID="{AE7232A6-1F33-4F2A-AE7B-B8D4CF25C0E6}" presName="rootConnector" presStyleLbl="node3" presStyleIdx="0" presStyleCnt="5"/>
      <dgm:spPr/>
      <dgm:t>
        <a:bodyPr/>
        <a:lstStyle/>
        <a:p>
          <a:endParaRPr lang="ru-RU"/>
        </a:p>
      </dgm:t>
    </dgm:pt>
    <dgm:pt modelId="{43BBB0D6-304E-4765-B3E7-778A066CDCCA}" type="pres">
      <dgm:prSet presAssocID="{AE7232A6-1F33-4F2A-AE7B-B8D4CF25C0E6}" presName="hierChild4" presStyleCnt="0"/>
      <dgm:spPr/>
    </dgm:pt>
    <dgm:pt modelId="{CD2638C3-3969-40FF-916A-E25AD6DA4AAE}" type="pres">
      <dgm:prSet presAssocID="{AE7232A6-1F33-4F2A-AE7B-B8D4CF25C0E6}" presName="hierChild5" presStyleCnt="0"/>
      <dgm:spPr/>
    </dgm:pt>
    <dgm:pt modelId="{8E17BD7E-E7F1-4FC3-B9B5-7507CEDA2B98}" type="pres">
      <dgm:prSet presAssocID="{498F55EA-080F-4389-AEF3-107E6C4F7DC1}" presName="Name37" presStyleLbl="parChTrans1D3" presStyleIdx="1" presStyleCnt="5"/>
      <dgm:spPr/>
      <dgm:t>
        <a:bodyPr/>
        <a:lstStyle/>
        <a:p>
          <a:endParaRPr lang="ru-RU"/>
        </a:p>
      </dgm:t>
    </dgm:pt>
    <dgm:pt modelId="{D2A6A58D-058A-46B8-9BEA-89C66691A40C}" type="pres">
      <dgm:prSet presAssocID="{D8F28069-B84A-4360-AB2C-278198F44069}" presName="hierRoot2" presStyleCnt="0">
        <dgm:presLayoutVars>
          <dgm:hierBranch val="init"/>
        </dgm:presLayoutVars>
      </dgm:prSet>
      <dgm:spPr/>
    </dgm:pt>
    <dgm:pt modelId="{969E5638-92FB-4EF6-959F-59C3E6F84C66}" type="pres">
      <dgm:prSet presAssocID="{D8F28069-B84A-4360-AB2C-278198F44069}" presName="rootComposite" presStyleCnt="0"/>
      <dgm:spPr/>
    </dgm:pt>
    <dgm:pt modelId="{486CEAFE-24DF-4314-9335-479BDB9F104A}" type="pres">
      <dgm:prSet presAssocID="{D8F28069-B84A-4360-AB2C-278198F44069}" presName="rootText" presStyleLbl="node3" presStyleIdx="1" presStyleCnt="5" custScaleX="151047" custLinFactNeighborX="-89128" custLinFactNeighborY="-207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C51921-F841-422E-8CEF-46EADE4D27BE}" type="pres">
      <dgm:prSet presAssocID="{D8F28069-B84A-4360-AB2C-278198F44069}" presName="rootConnector" presStyleLbl="node3" presStyleIdx="1" presStyleCnt="5"/>
      <dgm:spPr/>
      <dgm:t>
        <a:bodyPr/>
        <a:lstStyle/>
        <a:p>
          <a:endParaRPr lang="ru-RU"/>
        </a:p>
      </dgm:t>
    </dgm:pt>
    <dgm:pt modelId="{420175B4-E169-4AB3-8E15-561DEA6B6717}" type="pres">
      <dgm:prSet presAssocID="{D8F28069-B84A-4360-AB2C-278198F44069}" presName="hierChild4" presStyleCnt="0"/>
      <dgm:spPr/>
    </dgm:pt>
    <dgm:pt modelId="{7BAB2B94-0F84-40AA-BE12-ECE3F3E559C6}" type="pres">
      <dgm:prSet presAssocID="{D8F28069-B84A-4360-AB2C-278198F44069}" presName="hierChild5" presStyleCnt="0"/>
      <dgm:spPr/>
    </dgm:pt>
    <dgm:pt modelId="{4047A62C-C815-4CFB-BD90-04359FBC0B65}" type="pres">
      <dgm:prSet presAssocID="{71747510-1B67-46EE-AC48-CCF00BB1FF6B}" presName="Name37" presStyleLbl="parChTrans1D3" presStyleIdx="2" presStyleCnt="5"/>
      <dgm:spPr/>
      <dgm:t>
        <a:bodyPr/>
        <a:lstStyle/>
        <a:p>
          <a:endParaRPr lang="ru-RU"/>
        </a:p>
      </dgm:t>
    </dgm:pt>
    <dgm:pt modelId="{274373C7-5F7B-4BEA-B8B1-C8D80C580514}" type="pres">
      <dgm:prSet presAssocID="{E1FA9561-4CD1-421E-9897-2EEAC9A9BFFB}" presName="hierRoot2" presStyleCnt="0">
        <dgm:presLayoutVars>
          <dgm:hierBranch val="init"/>
        </dgm:presLayoutVars>
      </dgm:prSet>
      <dgm:spPr/>
    </dgm:pt>
    <dgm:pt modelId="{1E1E68D0-7F97-42B8-89AF-6C048E95FDC6}" type="pres">
      <dgm:prSet presAssocID="{E1FA9561-4CD1-421E-9897-2EEAC9A9BFFB}" presName="rootComposite" presStyleCnt="0"/>
      <dgm:spPr/>
    </dgm:pt>
    <dgm:pt modelId="{D44C6231-AC8C-4FFC-8EF0-F4E53AEFE636}" type="pres">
      <dgm:prSet presAssocID="{E1FA9561-4CD1-421E-9897-2EEAC9A9BFFB}" presName="rootText" presStyleLbl="node3" presStyleIdx="2" presStyleCnt="5" custScaleX="224864" custLinFactNeighborX="-89862" custLinFactNeighborY="-313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BE2E1A-5FFF-44A7-A68C-6E665C7501CE}" type="pres">
      <dgm:prSet presAssocID="{E1FA9561-4CD1-421E-9897-2EEAC9A9BFFB}" presName="rootConnector" presStyleLbl="node3" presStyleIdx="2" presStyleCnt="5"/>
      <dgm:spPr/>
      <dgm:t>
        <a:bodyPr/>
        <a:lstStyle/>
        <a:p>
          <a:endParaRPr lang="ru-RU"/>
        </a:p>
      </dgm:t>
    </dgm:pt>
    <dgm:pt modelId="{CBF53CC7-E9EA-44F0-897E-4A33F548B0BC}" type="pres">
      <dgm:prSet presAssocID="{E1FA9561-4CD1-421E-9897-2EEAC9A9BFFB}" presName="hierChild4" presStyleCnt="0"/>
      <dgm:spPr/>
    </dgm:pt>
    <dgm:pt modelId="{27CED1E5-7478-49A8-AFFB-58B4DE1AF46B}" type="pres">
      <dgm:prSet presAssocID="{E1FA9561-4CD1-421E-9897-2EEAC9A9BFFB}" presName="hierChild5" presStyleCnt="0"/>
      <dgm:spPr/>
    </dgm:pt>
    <dgm:pt modelId="{A3D2C12F-1CFE-46EC-8EDC-30E4B4DFBE49}" type="pres">
      <dgm:prSet presAssocID="{8742ECF9-284E-459F-B26C-FF11C85D168E}" presName="hierChild5" presStyleCnt="0"/>
      <dgm:spPr/>
    </dgm:pt>
    <dgm:pt modelId="{1224BB9A-0F88-4816-8C4C-8E82A98DFD50}" type="pres">
      <dgm:prSet presAssocID="{FC946F56-9774-43A1-9F64-88A289563C8D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81B284D-842E-4A68-A6BD-E76B5A5DBE2A}" type="pres">
      <dgm:prSet presAssocID="{1B1B0B49-B7DA-433D-95D9-8578376A046E}" presName="hierRoot2" presStyleCnt="0">
        <dgm:presLayoutVars>
          <dgm:hierBranch val="init"/>
        </dgm:presLayoutVars>
      </dgm:prSet>
      <dgm:spPr/>
    </dgm:pt>
    <dgm:pt modelId="{B607C503-8A06-4450-9A68-0D35EAAA88FC}" type="pres">
      <dgm:prSet presAssocID="{1B1B0B49-B7DA-433D-95D9-8578376A046E}" presName="rootComposite" presStyleCnt="0"/>
      <dgm:spPr/>
    </dgm:pt>
    <dgm:pt modelId="{CE33E48D-A938-4DA7-86FA-99096704D3D9}" type="pres">
      <dgm:prSet presAssocID="{1B1B0B49-B7DA-433D-95D9-8578376A046E}" presName="rootText" presStyleLbl="node2" presStyleIdx="1" presStyleCnt="2" custScaleX="161623" custScaleY="152252" custLinFactX="91399" custLinFactNeighborX="100000" custLinFactNeighborY="-274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500723-0A01-495E-81E8-505FD45BEBAD}" type="pres">
      <dgm:prSet presAssocID="{1B1B0B49-B7DA-433D-95D9-8578376A046E}" presName="rootConnector" presStyleLbl="node2" presStyleIdx="1" presStyleCnt="2"/>
      <dgm:spPr/>
      <dgm:t>
        <a:bodyPr/>
        <a:lstStyle/>
        <a:p>
          <a:endParaRPr lang="ru-RU"/>
        </a:p>
      </dgm:t>
    </dgm:pt>
    <dgm:pt modelId="{9A42D108-EC3E-41F5-8FB5-5DBF0302D956}" type="pres">
      <dgm:prSet presAssocID="{1B1B0B49-B7DA-433D-95D9-8578376A046E}" presName="hierChild4" presStyleCnt="0"/>
      <dgm:spPr/>
    </dgm:pt>
    <dgm:pt modelId="{975E8ABF-3BD2-4A8F-BADB-459C0B98C554}" type="pres">
      <dgm:prSet presAssocID="{9AD4E715-44C1-4C34-B391-7E78C6CA0CFA}" presName="Name37" presStyleLbl="parChTrans1D3" presStyleIdx="3" presStyleCnt="5"/>
      <dgm:spPr/>
      <dgm:t>
        <a:bodyPr/>
        <a:lstStyle/>
        <a:p>
          <a:endParaRPr lang="ru-RU"/>
        </a:p>
      </dgm:t>
    </dgm:pt>
    <dgm:pt modelId="{2DB62B0C-70A9-4F92-8ED8-4409E84D2163}" type="pres">
      <dgm:prSet presAssocID="{A9AB835A-D24C-407C-A6D8-5A8DC2E23C82}" presName="hierRoot2" presStyleCnt="0">
        <dgm:presLayoutVars>
          <dgm:hierBranch val="init"/>
        </dgm:presLayoutVars>
      </dgm:prSet>
      <dgm:spPr/>
    </dgm:pt>
    <dgm:pt modelId="{086100E7-A3A0-42ED-AD03-FED5D622D7A5}" type="pres">
      <dgm:prSet presAssocID="{A9AB835A-D24C-407C-A6D8-5A8DC2E23C82}" presName="rootComposite" presStyleCnt="0"/>
      <dgm:spPr/>
    </dgm:pt>
    <dgm:pt modelId="{EC3337E7-A7ED-42CE-B489-F48DB40F6A99}" type="pres">
      <dgm:prSet presAssocID="{A9AB835A-D24C-407C-A6D8-5A8DC2E23C82}" presName="rootText" presStyleLbl="node3" presStyleIdx="3" presStyleCnt="5" custScaleX="389671" custScaleY="219277" custLinFactNeighborX="-28938" custLinFactNeighborY="-151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7458EF-7B22-4A21-8C72-43274A522DDA}" type="pres">
      <dgm:prSet presAssocID="{A9AB835A-D24C-407C-A6D8-5A8DC2E23C82}" presName="rootConnector" presStyleLbl="node3" presStyleIdx="3" presStyleCnt="5"/>
      <dgm:spPr/>
      <dgm:t>
        <a:bodyPr/>
        <a:lstStyle/>
        <a:p>
          <a:endParaRPr lang="ru-RU"/>
        </a:p>
      </dgm:t>
    </dgm:pt>
    <dgm:pt modelId="{B5BC33E6-2F33-4EA5-AD09-3494B65BC23F}" type="pres">
      <dgm:prSet presAssocID="{A9AB835A-D24C-407C-A6D8-5A8DC2E23C82}" presName="hierChild4" presStyleCnt="0"/>
      <dgm:spPr/>
    </dgm:pt>
    <dgm:pt modelId="{A5E00D3E-E167-447F-A465-A818A2024448}" type="pres">
      <dgm:prSet presAssocID="{120C1B9F-6452-4EE1-ACCD-D724210BF276}" presName="Name37" presStyleLbl="parChTrans1D4" presStyleIdx="0" presStyleCnt="8"/>
      <dgm:spPr/>
      <dgm:t>
        <a:bodyPr/>
        <a:lstStyle/>
        <a:p>
          <a:endParaRPr lang="ru-RU"/>
        </a:p>
      </dgm:t>
    </dgm:pt>
    <dgm:pt modelId="{B1B04259-3F34-488D-A884-B4328A877180}" type="pres">
      <dgm:prSet presAssocID="{E427808B-EB55-4FBC-9DC7-A061CAEDB3CE}" presName="hierRoot2" presStyleCnt="0">
        <dgm:presLayoutVars>
          <dgm:hierBranch val="init"/>
        </dgm:presLayoutVars>
      </dgm:prSet>
      <dgm:spPr/>
    </dgm:pt>
    <dgm:pt modelId="{EF63F64E-0D34-43D0-9AE6-513AEAE28D4A}" type="pres">
      <dgm:prSet presAssocID="{E427808B-EB55-4FBC-9DC7-A061CAEDB3CE}" presName="rootComposite" presStyleCnt="0"/>
      <dgm:spPr/>
    </dgm:pt>
    <dgm:pt modelId="{96A431F1-2C72-4F32-8CDE-BC7167EBF590}" type="pres">
      <dgm:prSet presAssocID="{E427808B-EB55-4FBC-9DC7-A061CAEDB3CE}" presName="rootText" presStyleLbl="node4" presStyleIdx="0" presStyleCnt="8" custScaleX="145067" custScaleY="143413" custLinFactX="100067" custLinFactNeighborX="200000" custLinFactNeighborY="-10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261513-35B8-41EC-AC01-BDCAB6DBE6A1}" type="pres">
      <dgm:prSet presAssocID="{E427808B-EB55-4FBC-9DC7-A061CAEDB3CE}" presName="rootConnector" presStyleLbl="node4" presStyleIdx="0" presStyleCnt="8"/>
      <dgm:spPr/>
      <dgm:t>
        <a:bodyPr/>
        <a:lstStyle/>
        <a:p>
          <a:endParaRPr lang="ru-RU"/>
        </a:p>
      </dgm:t>
    </dgm:pt>
    <dgm:pt modelId="{F402C7DD-9688-4A48-B496-39D6A6EE8266}" type="pres">
      <dgm:prSet presAssocID="{E427808B-EB55-4FBC-9DC7-A061CAEDB3CE}" presName="hierChild4" presStyleCnt="0"/>
      <dgm:spPr/>
    </dgm:pt>
    <dgm:pt modelId="{D128DCE6-220D-468B-B5BC-A793A6AE9283}" type="pres">
      <dgm:prSet presAssocID="{E427808B-EB55-4FBC-9DC7-A061CAEDB3CE}" presName="hierChild5" presStyleCnt="0"/>
      <dgm:spPr/>
    </dgm:pt>
    <dgm:pt modelId="{AE17F793-69DF-48C2-A4F5-FC79E4FBFA35}" type="pres">
      <dgm:prSet presAssocID="{72BC1B36-C47D-4C13-B5CA-816792CA73FD}" presName="Name37" presStyleLbl="parChTrans1D4" presStyleIdx="1" presStyleCnt="8"/>
      <dgm:spPr/>
      <dgm:t>
        <a:bodyPr/>
        <a:lstStyle/>
        <a:p>
          <a:endParaRPr lang="ru-RU"/>
        </a:p>
      </dgm:t>
    </dgm:pt>
    <dgm:pt modelId="{1FB79D10-F9F2-4EDA-BCD1-C3EDB9BDE680}" type="pres">
      <dgm:prSet presAssocID="{CA28F15F-104B-4007-A48A-E189A55E26BA}" presName="hierRoot2" presStyleCnt="0">
        <dgm:presLayoutVars>
          <dgm:hierBranch val="init"/>
        </dgm:presLayoutVars>
      </dgm:prSet>
      <dgm:spPr/>
    </dgm:pt>
    <dgm:pt modelId="{F5F9A268-FD06-49F9-9E06-155959B65337}" type="pres">
      <dgm:prSet presAssocID="{CA28F15F-104B-4007-A48A-E189A55E26BA}" presName="rootComposite" presStyleCnt="0"/>
      <dgm:spPr/>
    </dgm:pt>
    <dgm:pt modelId="{41A5066B-584A-42C0-9C05-B59BCAA4C193}" type="pres">
      <dgm:prSet presAssocID="{CA28F15F-104B-4007-A48A-E189A55E26BA}" presName="rootText" presStyleLbl="node4" presStyleIdx="1" presStyleCnt="8" custScaleX="167755" custScaleY="132610" custLinFactX="-100000" custLinFactNeighborX="-139076" custLinFactNeighborY="-137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1C6476-972F-49FE-99C1-F680CBCFA9FB}" type="pres">
      <dgm:prSet presAssocID="{CA28F15F-104B-4007-A48A-E189A55E26BA}" presName="rootConnector" presStyleLbl="node4" presStyleIdx="1" presStyleCnt="8"/>
      <dgm:spPr/>
      <dgm:t>
        <a:bodyPr/>
        <a:lstStyle/>
        <a:p>
          <a:endParaRPr lang="ru-RU"/>
        </a:p>
      </dgm:t>
    </dgm:pt>
    <dgm:pt modelId="{ABD8147D-9BFE-4505-8098-B4C79E820609}" type="pres">
      <dgm:prSet presAssocID="{CA28F15F-104B-4007-A48A-E189A55E26BA}" presName="hierChild4" presStyleCnt="0"/>
      <dgm:spPr/>
    </dgm:pt>
    <dgm:pt modelId="{0DF382A7-044E-4073-ACA1-EF4CB77FD6E4}" type="pres">
      <dgm:prSet presAssocID="{3A5DE832-E046-4BC9-8D82-54D44891397A}" presName="Name37" presStyleLbl="parChTrans1D4" presStyleIdx="2" presStyleCnt="8"/>
      <dgm:spPr/>
      <dgm:t>
        <a:bodyPr/>
        <a:lstStyle/>
        <a:p>
          <a:endParaRPr lang="ru-RU"/>
        </a:p>
      </dgm:t>
    </dgm:pt>
    <dgm:pt modelId="{E26B32E6-6B7D-4FCA-A206-110125B66290}" type="pres">
      <dgm:prSet presAssocID="{B6550725-C116-41DF-A2AC-88AB4444D8BE}" presName="hierRoot2" presStyleCnt="0">
        <dgm:presLayoutVars>
          <dgm:hierBranch val="init"/>
        </dgm:presLayoutVars>
      </dgm:prSet>
      <dgm:spPr/>
    </dgm:pt>
    <dgm:pt modelId="{49EF7AD9-D7A6-4C25-8A83-93A32EFC6EBE}" type="pres">
      <dgm:prSet presAssocID="{B6550725-C116-41DF-A2AC-88AB4444D8BE}" presName="rootComposite" presStyleCnt="0"/>
      <dgm:spPr/>
    </dgm:pt>
    <dgm:pt modelId="{73CB913E-7CFC-4066-9744-E3A296F50B1E}" type="pres">
      <dgm:prSet presAssocID="{B6550725-C116-41DF-A2AC-88AB4444D8BE}" presName="rootText" presStyleLbl="node4" presStyleIdx="2" presStyleCnt="8" custScaleX="186244" custScaleY="128105" custLinFactX="-100000" custLinFactNeighborX="-108977" custLinFactNeighborY="-38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30F295-041D-4D28-ADF1-7A57023526A7}" type="pres">
      <dgm:prSet presAssocID="{B6550725-C116-41DF-A2AC-88AB4444D8BE}" presName="rootConnector" presStyleLbl="node4" presStyleIdx="2" presStyleCnt="8"/>
      <dgm:spPr/>
      <dgm:t>
        <a:bodyPr/>
        <a:lstStyle/>
        <a:p>
          <a:endParaRPr lang="ru-RU"/>
        </a:p>
      </dgm:t>
    </dgm:pt>
    <dgm:pt modelId="{41F6AFD6-0B48-4980-A6D6-9EFC3634EFF5}" type="pres">
      <dgm:prSet presAssocID="{B6550725-C116-41DF-A2AC-88AB4444D8BE}" presName="hierChild4" presStyleCnt="0"/>
      <dgm:spPr/>
    </dgm:pt>
    <dgm:pt modelId="{99E6245B-DF01-4065-993E-49BC0F51FEED}" type="pres">
      <dgm:prSet presAssocID="{B6550725-C116-41DF-A2AC-88AB4444D8BE}" presName="hierChild5" presStyleCnt="0"/>
      <dgm:spPr/>
    </dgm:pt>
    <dgm:pt modelId="{9F21B95D-04BF-47F3-9D45-DE24FCDBCA94}" type="pres">
      <dgm:prSet presAssocID="{21292CFE-EB21-42EF-B2BF-C91F2A7A496C}" presName="Name37" presStyleLbl="parChTrans1D4" presStyleIdx="3" presStyleCnt="8"/>
      <dgm:spPr/>
      <dgm:t>
        <a:bodyPr/>
        <a:lstStyle/>
        <a:p>
          <a:endParaRPr lang="ru-RU"/>
        </a:p>
      </dgm:t>
    </dgm:pt>
    <dgm:pt modelId="{2A1E0973-1E1B-4DFC-A832-D62D4220BF47}" type="pres">
      <dgm:prSet presAssocID="{B9F77090-8858-4289-AD23-59D07363E07B}" presName="hierRoot2" presStyleCnt="0">
        <dgm:presLayoutVars>
          <dgm:hierBranch val="init"/>
        </dgm:presLayoutVars>
      </dgm:prSet>
      <dgm:spPr/>
    </dgm:pt>
    <dgm:pt modelId="{40561DF8-1F2C-4D8E-922B-A3EF61794CF3}" type="pres">
      <dgm:prSet presAssocID="{B9F77090-8858-4289-AD23-59D07363E07B}" presName="rootComposite" presStyleCnt="0"/>
      <dgm:spPr/>
    </dgm:pt>
    <dgm:pt modelId="{98129CEE-C399-4C51-AB2E-2C6805EBE578}" type="pres">
      <dgm:prSet presAssocID="{B9F77090-8858-4289-AD23-59D07363E07B}" presName="rootText" presStyleLbl="node4" presStyleIdx="3" presStyleCnt="8" custScaleX="187080" custScaleY="188113" custLinFactX="-100000" custLinFactNeighborX="-108977" custLinFactNeighborY="-272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53EA4A-42B5-43AD-9886-0570E7CB4DCE}" type="pres">
      <dgm:prSet presAssocID="{B9F77090-8858-4289-AD23-59D07363E07B}" presName="rootConnector" presStyleLbl="node4" presStyleIdx="3" presStyleCnt="8"/>
      <dgm:spPr/>
      <dgm:t>
        <a:bodyPr/>
        <a:lstStyle/>
        <a:p>
          <a:endParaRPr lang="ru-RU"/>
        </a:p>
      </dgm:t>
    </dgm:pt>
    <dgm:pt modelId="{EB0DB88F-673A-41A1-91FF-7ECD1072CE1B}" type="pres">
      <dgm:prSet presAssocID="{B9F77090-8858-4289-AD23-59D07363E07B}" presName="hierChild4" presStyleCnt="0"/>
      <dgm:spPr/>
    </dgm:pt>
    <dgm:pt modelId="{976207E0-1962-4712-97B1-56E2C229F652}" type="pres">
      <dgm:prSet presAssocID="{B9F77090-8858-4289-AD23-59D07363E07B}" presName="hierChild5" presStyleCnt="0"/>
      <dgm:spPr/>
    </dgm:pt>
    <dgm:pt modelId="{2878157B-7765-441C-8B2C-1EC26DCA8179}" type="pres">
      <dgm:prSet presAssocID="{D19CF5EF-9C88-4C7B-8036-53371E9F6B87}" presName="Name37" presStyleLbl="parChTrans1D4" presStyleIdx="4" presStyleCnt="8"/>
      <dgm:spPr/>
      <dgm:t>
        <a:bodyPr/>
        <a:lstStyle/>
        <a:p>
          <a:endParaRPr lang="ru-RU"/>
        </a:p>
      </dgm:t>
    </dgm:pt>
    <dgm:pt modelId="{2B69351C-C5E1-4B56-B7BD-AA40EE70A859}" type="pres">
      <dgm:prSet presAssocID="{5ECAD4BB-0C21-4F9C-90E1-BFFAF800E37C}" presName="hierRoot2" presStyleCnt="0">
        <dgm:presLayoutVars>
          <dgm:hierBranch val="init"/>
        </dgm:presLayoutVars>
      </dgm:prSet>
      <dgm:spPr/>
    </dgm:pt>
    <dgm:pt modelId="{CCFC48C6-3847-4C97-B722-16D6AD4738E2}" type="pres">
      <dgm:prSet presAssocID="{5ECAD4BB-0C21-4F9C-90E1-BFFAF800E37C}" presName="rootComposite" presStyleCnt="0"/>
      <dgm:spPr/>
    </dgm:pt>
    <dgm:pt modelId="{CB415946-70A9-41AE-9FAE-4D5B7AC02851}" type="pres">
      <dgm:prSet presAssocID="{5ECAD4BB-0C21-4F9C-90E1-BFFAF800E37C}" presName="rootText" presStyleLbl="node4" presStyleIdx="4" presStyleCnt="8" custScaleX="289630" custScaleY="191792" custLinFactX="-100000" custLinFactNeighborX="-109949" custLinFactNeighborY="-485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195D2D-073D-4AC5-B1D4-A19DCAA87335}" type="pres">
      <dgm:prSet presAssocID="{5ECAD4BB-0C21-4F9C-90E1-BFFAF800E37C}" presName="rootConnector" presStyleLbl="node4" presStyleIdx="4" presStyleCnt="8"/>
      <dgm:spPr/>
      <dgm:t>
        <a:bodyPr/>
        <a:lstStyle/>
        <a:p>
          <a:endParaRPr lang="ru-RU"/>
        </a:p>
      </dgm:t>
    </dgm:pt>
    <dgm:pt modelId="{8DCA6BF3-3123-46C2-98B0-82BDC4970A01}" type="pres">
      <dgm:prSet presAssocID="{5ECAD4BB-0C21-4F9C-90E1-BFFAF800E37C}" presName="hierChild4" presStyleCnt="0"/>
      <dgm:spPr/>
    </dgm:pt>
    <dgm:pt modelId="{C1ADA1CB-24C4-4414-B1C2-ED01997F45B5}" type="pres">
      <dgm:prSet presAssocID="{5ECAD4BB-0C21-4F9C-90E1-BFFAF800E37C}" presName="hierChild5" presStyleCnt="0"/>
      <dgm:spPr/>
    </dgm:pt>
    <dgm:pt modelId="{78ADF1E8-EBAC-4A40-B001-64E596916507}" type="pres">
      <dgm:prSet presAssocID="{CA28F15F-104B-4007-A48A-E189A55E26BA}" presName="hierChild5" presStyleCnt="0"/>
      <dgm:spPr/>
    </dgm:pt>
    <dgm:pt modelId="{C3F6B75E-5CCE-48F5-A3EC-83A762A7A050}" type="pres">
      <dgm:prSet presAssocID="{A9AB835A-D24C-407C-A6D8-5A8DC2E23C82}" presName="hierChild5" presStyleCnt="0"/>
      <dgm:spPr/>
    </dgm:pt>
    <dgm:pt modelId="{D8450C15-F419-4D2B-8A8B-C6881E1A2F17}" type="pres">
      <dgm:prSet presAssocID="{A6819972-E8EF-4971-B4AB-1E87CEAA74EE}" presName="Name37" presStyleLbl="parChTrans1D3" presStyleIdx="4" presStyleCnt="5"/>
      <dgm:spPr/>
      <dgm:t>
        <a:bodyPr/>
        <a:lstStyle/>
        <a:p>
          <a:endParaRPr lang="ru-RU"/>
        </a:p>
      </dgm:t>
    </dgm:pt>
    <dgm:pt modelId="{BA5B5153-F537-4A4F-88F9-AD73FF7B3D7B}" type="pres">
      <dgm:prSet presAssocID="{D57A9046-7904-43E8-AB47-5A40AA1995EA}" presName="hierRoot2" presStyleCnt="0">
        <dgm:presLayoutVars>
          <dgm:hierBranch val="init"/>
        </dgm:presLayoutVars>
      </dgm:prSet>
      <dgm:spPr/>
    </dgm:pt>
    <dgm:pt modelId="{2BAA7BC2-3B83-499F-A026-25EE56EAC331}" type="pres">
      <dgm:prSet presAssocID="{D57A9046-7904-43E8-AB47-5A40AA1995EA}" presName="rootComposite" presStyleCnt="0"/>
      <dgm:spPr/>
    </dgm:pt>
    <dgm:pt modelId="{32B867BD-DF70-45BE-B2D9-ADDCA1B96219}" type="pres">
      <dgm:prSet presAssocID="{D57A9046-7904-43E8-AB47-5A40AA1995EA}" presName="rootText" presStyleLbl="node3" presStyleIdx="4" presStyleCnt="5" custScaleX="451296" custScaleY="308436" custLinFactX="15365" custLinFactNeighborX="100000" custLinFactNeighborY="-171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B64B47-19EE-442C-84F8-574F0FB28797}" type="pres">
      <dgm:prSet presAssocID="{D57A9046-7904-43E8-AB47-5A40AA1995EA}" presName="rootConnector" presStyleLbl="node3" presStyleIdx="4" presStyleCnt="5"/>
      <dgm:spPr/>
      <dgm:t>
        <a:bodyPr/>
        <a:lstStyle/>
        <a:p>
          <a:endParaRPr lang="ru-RU"/>
        </a:p>
      </dgm:t>
    </dgm:pt>
    <dgm:pt modelId="{3DC280A4-F47B-4D05-95B7-DACFA44BF38A}" type="pres">
      <dgm:prSet presAssocID="{D57A9046-7904-43E8-AB47-5A40AA1995EA}" presName="hierChild4" presStyleCnt="0"/>
      <dgm:spPr/>
    </dgm:pt>
    <dgm:pt modelId="{72A4AD53-E80E-49D4-9DF2-07F790B8D615}" type="pres">
      <dgm:prSet presAssocID="{431104EE-95E4-45D6-9DC0-9E8153027F74}" presName="Name37" presStyleLbl="parChTrans1D4" presStyleIdx="5" presStyleCnt="8"/>
      <dgm:spPr/>
      <dgm:t>
        <a:bodyPr/>
        <a:lstStyle/>
        <a:p>
          <a:endParaRPr lang="ru-RU"/>
        </a:p>
      </dgm:t>
    </dgm:pt>
    <dgm:pt modelId="{9514A81A-F359-4F7D-A7C7-ED422A1290C1}" type="pres">
      <dgm:prSet presAssocID="{86F4B7C4-B036-456B-B692-AE9E6C2FC783}" presName="hierRoot2" presStyleCnt="0">
        <dgm:presLayoutVars>
          <dgm:hierBranch val="init"/>
        </dgm:presLayoutVars>
      </dgm:prSet>
      <dgm:spPr/>
    </dgm:pt>
    <dgm:pt modelId="{E4BBB726-76FB-42DE-8E64-23730814B788}" type="pres">
      <dgm:prSet presAssocID="{86F4B7C4-B036-456B-B692-AE9E6C2FC783}" presName="rootComposite" presStyleCnt="0"/>
      <dgm:spPr/>
    </dgm:pt>
    <dgm:pt modelId="{6B8AD5C4-58A0-4243-8FA7-551C014FCF05}" type="pres">
      <dgm:prSet presAssocID="{86F4B7C4-B036-456B-B692-AE9E6C2FC783}" presName="rootText" presStyleLbl="node4" presStyleIdx="5" presStyleCnt="8" custScaleX="130992" custLinFactX="100000" custLinFactNeighborX="181898" custLinFactNeighborY="-7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B97265-11EA-4F41-8618-4B52F237F383}" type="pres">
      <dgm:prSet presAssocID="{86F4B7C4-B036-456B-B692-AE9E6C2FC783}" presName="rootConnector" presStyleLbl="node4" presStyleIdx="5" presStyleCnt="8"/>
      <dgm:spPr/>
      <dgm:t>
        <a:bodyPr/>
        <a:lstStyle/>
        <a:p>
          <a:endParaRPr lang="ru-RU"/>
        </a:p>
      </dgm:t>
    </dgm:pt>
    <dgm:pt modelId="{A810E0F0-BBDB-49C1-986B-6C8698634B41}" type="pres">
      <dgm:prSet presAssocID="{86F4B7C4-B036-456B-B692-AE9E6C2FC783}" presName="hierChild4" presStyleCnt="0"/>
      <dgm:spPr/>
    </dgm:pt>
    <dgm:pt modelId="{02C9F08A-789F-4E4F-9A7B-4CE0E7CC974B}" type="pres">
      <dgm:prSet presAssocID="{86F4B7C4-B036-456B-B692-AE9E6C2FC783}" presName="hierChild5" presStyleCnt="0"/>
      <dgm:spPr/>
    </dgm:pt>
    <dgm:pt modelId="{64860828-3A44-41C1-9B2E-A1BC68D3756E}" type="pres">
      <dgm:prSet presAssocID="{BD55FFC5-D6C0-4C0F-9C03-B5D1B701E212}" presName="Name37" presStyleLbl="parChTrans1D4" presStyleIdx="6" presStyleCnt="8"/>
      <dgm:spPr/>
      <dgm:t>
        <a:bodyPr/>
        <a:lstStyle/>
        <a:p>
          <a:endParaRPr lang="ru-RU"/>
        </a:p>
      </dgm:t>
    </dgm:pt>
    <dgm:pt modelId="{AFD6AFB2-C982-4234-83EA-4BD024E15D88}" type="pres">
      <dgm:prSet presAssocID="{6CB403A7-532C-4068-A518-B7CA04C47BC2}" presName="hierRoot2" presStyleCnt="0">
        <dgm:presLayoutVars>
          <dgm:hierBranch val="init"/>
        </dgm:presLayoutVars>
      </dgm:prSet>
      <dgm:spPr/>
    </dgm:pt>
    <dgm:pt modelId="{67333184-7202-4DEA-8FD9-E6C39061A54F}" type="pres">
      <dgm:prSet presAssocID="{6CB403A7-532C-4068-A518-B7CA04C47BC2}" presName="rootComposite" presStyleCnt="0"/>
      <dgm:spPr/>
    </dgm:pt>
    <dgm:pt modelId="{4FBD62AC-C1E6-4B66-B6B0-882C1C080BEC}" type="pres">
      <dgm:prSet presAssocID="{6CB403A7-532C-4068-A518-B7CA04C47BC2}" presName="rootText" presStyleLbl="node4" presStyleIdx="6" presStyleCnt="8" custScaleX="152430" custLinFactX="100000" custLinFactNeighborX="159221" custLinFactNeighborY="-29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62F89B-4ADD-4F87-BC62-F8FAED066073}" type="pres">
      <dgm:prSet presAssocID="{6CB403A7-532C-4068-A518-B7CA04C47BC2}" presName="rootConnector" presStyleLbl="node4" presStyleIdx="6" presStyleCnt="8"/>
      <dgm:spPr/>
      <dgm:t>
        <a:bodyPr/>
        <a:lstStyle/>
        <a:p>
          <a:endParaRPr lang="ru-RU"/>
        </a:p>
      </dgm:t>
    </dgm:pt>
    <dgm:pt modelId="{9AB880A9-A08E-451C-9E22-83FB1B451C42}" type="pres">
      <dgm:prSet presAssocID="{6CB403A7-532C-4068-A518-B7CA04C47BC2}" presName="hierChild4" presStyleCnt="0"/>
      <dgm:spPr/>
    </dgm:pt>
    <dgm:pt modelId="{5A829501-9AE0-47FA-936B-14ED99CCC1B3}" type="pres">
      <dgm:prSet presAssocID="{6CB403A7-532C-4068-A518-B7CA04C47BC2}" presName="hierChild5" presStyleCnt="0"/>
      <dgm:spPr/>
    </dgm:pt>
    <dgm:pt modelId="{D7AE2796-8D47-43A8-B03B-79E238D92B40}" type="pres">
      <dgm:prSet presAssocID="{8929761B-088D-4983-B3F7-A319C7CB5FAF}" presName="Name37" presStyleLbl="parChTrans1D4" presStyleIdx="7" presStyleCnt="8"/>
      <dgm:spPr/>
      <dgm:t>
        <a:bodyPr/>
        <a:lstStyle/>
        <a:p>
          <a:endParaRPr lang="ru-RU"/>
        </a:p>
      </dgm:t>
    </dgm:pt>
    <dgm:pt modelId="{B74189D4-345B-4FD7-ABF3-2889D8503365}" type="pres">
      <dgm:prSet presAssocID="{1FBC17F9-AB15-4D31-BCF0-290C6DF3B4D3}" presName="hierRoot2" presStyleCnt="0">
        <dgm:presLayoutVars>
          <dgm:hierBranch val="init"/>
        </dgm:presLayoutVars>
      </dgm:prSet>
      <dgm:spPr/>
    </dgm:pt>
    <dgm:pt modelId="{D77E8FED-0384-4865-9D6A-17CA8B794E3F}" type="pres">
      <dgm:prSet presAssocID="{1FBC17F9-AB15-4D31-BCF0-290C6DF3B4D3}" presName="rootComposite" presStyleCnt="0"/>
      <dgm:spPr/>
    </dgm:pt>
    <dgm:pt modelId="{102BC1FD-1022-4F8A-B361-AFD851874572}" type="pres">
      <dgm:prSet presAssocID="{1FBC17F9-AB15-4D31-BCF0-290C6DF3B4D3}" presName="rootText" presStyleLbl="node4" presStyleIdx="7" presStyleCnt="8" custScaleX="222188" custLinFactX="90584" custLinFactNeighborX="100000" custLinFactNeighborY="-201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903FFE-2234-4729-B406-92EEEF6D307E}" type="pres">
      <dgm:prSet presAssocID="{1FBC17F9-AB15-4D31-BCF0-290C6DF3B4D3}" presName="rootConnector" presStyleLbl="node4" presStyleIdx="7" presStyleCnt="8"/>
      <dgm:spPr/>
      <dgm:t>
        <a:bodyPr/>
        <a:lstStyle/>
        <a:p>
          <a:endParaRPr lang="ru-RU"/>
        </a:p>
      </dgm:t>
    </dgm:pt>
    <dgm:pt modelId="{9D99C174-CB0E-4799-9366-CAF4DA4E6862}" type="pres">
      <dgm:prSet presAssocID="{1FBC17F9-AB15-4D31-BCF0-290C6DF3B4D3}" presName="hierChild4" presStyleCnt="0"/>
      <dgm:spPr/>
    </dgm:pt>
    <dgm:pt modelId="{019FC0D2-97D0-4FCA-8149-2CD69AB866E2}" type="pres">
      <dgm:prSet presAssocID="{1FBC17F9-AB15-4D31-BCF0-290C6DF3B4D3}" presName="hierChild5" presStyleCnt="0"/>
      <dgm:spPr/>
    </dgm:pt>
    <dgm:pt modelId="{B23D6445-A5B9-43AC-B3AC-EF4DC710BBD7}" type="pres">
      <dgm:prSet presAssocID="{D57A9046-7904-43E8-AB47-5A40AA1995EA}" presName="hierChild5" presStyleCnt="0"/>
      <dgm:spPr/>
    </dgm:pt>
    <dgm:pt modelId="{E8331C43-45DF-447F-BA4A-18CA0D4F08D5}" type="pres">
      <dgm:prSet presAssocID="{1B1B0B49-B7DA-433D-95D9-8578376A046E}" presName="hierChild5" presStyleCnt="0"/>
      <dgm:spPr/>
    </dgm:pt>
    <dgm:pt modelId="{598E47C6-B28C-45AB-A647-F342AFDA94C5}" type="pres">
      <dgm:prSet presAssocID="{4689D54A-B32F-4E0A-909E-6BB05C41FB91}" presName="hierChild3" presStyleCnt="0"/>
      <dgm:spPr/>
    </dgm:pt>
  </dgm:ptLst>
  <dgm:cxnLst>
    <dgm:cxn modelId="{679ED7C9-E92D-436A-8A9D-1F9AB30E0727}" type="presOf" srcId="{72BC1B36-C47D-4C13-B5CA-816792CA73FD}" destId="{AE17F793-69DF-48C2-A4F5-FC79E4FBFA35}" srcOrd="0" destOrd="0" presId="urn:microsoft.com/office/officeart/2005/8/layout/orgChart1"/>
    <dgm:cxn modelId="{CEC3A250-039E-425C-81E4-AA3910C57AA0}" type="presOf" srcId="{21292CFE-EB21-42EF-B2BF-C91F2A7A496C}" destId="{9F21B95D-04BF-47F3-9D45-DE24FCDBCA94}" srcOrd="0" destOrd="0" presId="urn:microsoft.com/office/officeart/2005/8/layout/orgChart1"/>
    <dgm:cxn modelId="{877A260D-2223-4504-B220-34326B71525B}" type="presOf" srcId="{E1FA9561-4CD1-421E-9897-2EEAC9A9BFFB}" destId="{D44C6231-AC8C-4FFC-8EF0-F4E53AEFE636}" srcOrd="0" destOrd="0" presId="urn:microsoft.com/office/officeart/2005/8/layout/orgChart1"/>
    <dgm:cxn modelId="{E43DC001-66FE-4FDA-B5E2-1C35BA1D63F0}" srcId="{4689D54A-B32F-4E0A-909E-6BB05C41FB91}" destId="{1B1B0B49-B7DA-433D-95D9-8578376A046E}" srcOrd="1" destOrd="0" parTransId="{FC946F56-9774-43A1-9F64-88A289563C8D}" sibTransId="{11960B55-F139-48AA-BB2E-A24F2ED1AFD4}"/>
    <dgm:cxn modelId="{35B9FB63-AFBF-4AD3-A542-121FFE958515}" srcId="{8742ECF9-284E-459F-B26C-FF11C85D168E}" destId="{AE7232A6-1F33-4F2A-AE7B-B8D4CF25C0E6}" srcOrd="0" destOrd="0" parTransId="{4E93B588-A122-4F2F-A977-F8D87B55CF01}" sibTransId="{BEB856DF-6F3A-4C3A-9558-901F0DDBA7A8}"/>
    <dgm:cxn modelId="{0E785EEF-703C-497A-BEF0-DB8AABFA5298}" srcId="{8742ECF9-284E-459F-B26C-FF11C85D168E}" destId="{E1FA9561-4CD1-421E-9897-2EEAC9A9BFFB}" srcOrd="2" destOrd="0" parTransId="{71747510-1B67-46EE-AC48-CCF00BB1FF6B}" sibTransId="{03275883-C983-4598-92EB-5DA024C49657}"/>
    <dgm:cxn modelId="{8D1CB973-F739-45F8-8BD3-35EB77D7A52A}" type="presOf" srcId="{CA28F15F-104B-4007-A48A-E189A55E26BA}" destId="{E71C6476-972F-49FE-99C1-F680CBCFA9FB}" srcOrd="1" destOrd="0" presId="urn:microsoft.com/office/officeart/2005/8/layout/orgChart1"/>
    <dgm:cxn modelId="{E885E019-FE3F-46AC-8EC5-DCD2F52B0DD2}" type="presOf" srcId="{D8F28069-B84A-4360-AB2C-278198F44069}" destId="{486CEAFE-24DF-4314-9335-479BDB9F104A}" srcOrd="0" destOrd="0" presId="urn:microsoft.com/office/officeart/2005/8/layout/orgChart1"/>
    <dgm:cxn modelId="{76DE8472-2513-4790-A963-5F97F38B51C9}" type="presOf" srcId="{120C1B9F-6452-4EE1-ACCD-D724210BF276}" destId="{A5E00D3E-E167-447F-A465-A818A2024448}" srcOrd="0" destOrd="0" presId="urn:microsoft.com/office/officeart/2005/8/layout/orgChart1"/>
    <dgm:cxn modelId="{D788D91A-F18D-4445-9472-095CAF2AFDCC}" type="presOf" srcId="{A9AB835A-D24C-407C-A6D8-5A8DC2E23C82}" destId="{EC3337E7-A7ED-42CE-B489-F48DB40F6A99}" srcOrd="0" destOrd="0" presId="urn:microsoft.com/office/officeart/2005/8/layout/orgChart1"/>
    <dgm:cxn modelId="{F3E87BDA-C892-4F1A-99DE-C96A0BB8FA3F}" type="presOf" srcId="{A9AB835A-D24C-407C-A6D8-5A8DC2E23C82}" destId="{0C7458EF-7B22-4A21-8C72-43274A522DDA}" srcOrd="1" destOrd="0" presId="urn:microsoft.com/office/officeart/2005/8/layout/orgChart1"/>
    <dgm:cxn modelId="{2405ABD8-C7BC-463B-9C17-9949C91F13A2}" srcId="{1B1B0B49-B7DA-433D-95D9-8578376A046E}" destId="{D57A9046-7904-43E8-AB47-5A40AA1995EA}" srcOrd="1" destOrd="0" parTransId="{A6819972-E8EF-4971-B4AB-1E87CEAA74EE}" sibTransId="{9583D226-B676-4AC5-999E-507D55E6283F}"/>
    <dgm:cxn modelId="{6BC48DCA-9946-416A-9CDC-029653B4F090}" type="presOf" srcId="{E1FA9561-4CD1-421E-9897-2EEAC9A9BFFB}" destId="{50BE2E1A-5FFF-44A7-A68C-6E665C7501CE}" srcOrd="1" destOrd="0" presId="urn:microsoft.com/office/officeart/2005/8/layout/orgChart1"/>
    <dgm:cxn modelId="{92E3E042-8C5A-4681-8641-5137330E1824}" type="presOf" srcId="{CA28F15F-104B-4007-A48A-E189A55E26BA}" destId="{41A5066B-584A-42C0-9C05-B59BCAA4C193}" srcOrd="0" destOrd="0" presId="urn:microsoft.com/office/officeart/2005/8/layout/orgChart1"/>
    <dgm:cxn modelId="{1EB433FB-53DA-4558-92CE-27B342F3DCDD}" type="presOf" srcId="{8742ECF9-284E-459F-B26C-FF11C85D168E}" destId="{C4F790D5-BA2E-4477-AEB5-B38B48F1CDD2}" srcOrd="0" destOrd="0" presId="urn:microsoft.com/office/officeart/2005/8/layout/orgChart1"/>
    <dgm:cxn modelId="{F12931EB-5285-40D0-B6A7-F9EC48164F49}" type="presOf" srcId="{D57A9046-7904-43E8-AB47-5A40AA1995EA}" destId="{CEB64B47-19EE-442C-84F8-574F0FB28797}" srcOrd="1" destOrd="0" presId="urn:microsoft.com/office/officeart/2005/8/layout/orgChart1"/>
    <dgm:cxn modelId="{EF111C98-02C3-43AE-ABA8-E7D54B506B99}" type="presOf" srcId="{6CB403A7-532C-4068-A518-B7CA04C47BC2}" destId="{4FBD62AC-C1E6-4B66-B6B0-882C1C080BEC}" srcOrd="0" destOrd="0" presId="urn:microsoft.com/office/officeart/2005/8/layout/orgChart1"/>
    <dgm:cxn modelId="{FB835143-98F1-449A-9B0F-8CA4E2527234}" srcId="{1B1B0B49-B7DA-433D-95D9-8578376A046E}" destId="{A9AB835A-D24C-407C-A6D8-5A8DC2E23C82}" srcOrd="0" destOrd="0" parTransId="{9AD4E715-44C1-4C34-B391-7E78C6CA0CFA}" sibTransId="{F6CD8B6B-B808-442F-BC78-4A76F563B572}"/>
    <dgm:cxn modelId="{1209949C-D2BF-4978-946B-FFAC5521ABB7}" type="presOf" srcId="{AE7232A6-1F33-4F2A-AE7B-B8D4CF25C0E6}" destId="{D95BF720-0A6F-4BF2-9FBE-7E205FF61763}" srcOrd="0" destOrd="0" presId="urn:microsoft.com/office/officeart/2005/8/layout/orgChart1"/>
    <dgm:cxn modelId="{C5FB03F7-3EBB-482A-B348-301D65A00499}" srcId="{8742ECF9-284E-459F-B26C-FF11C85D168E}" destId="{D8F28069-B84A-4360-AB2C-278198F44069}" srcOrd="1" destOrd="0" parTransId="{498F55EA-080F-4389-AEF3-107E6C4F7DC1}" sibTransId="{C9697853-6999-41DF-A4D9-BAED14365F68}"/>
    <dgm:cxn modelId="{901D2621-AD94-4D81-AA73-DF9E40F6F1B8}" type="presOf" srcId="{6CB403A7-532C-4068-A518-B7CA04C47BC2}" destId="{9A62F89B-4ADD-4F87-BC62-F8FAED066073}" srcOrd="1" destOrd="0" presId="urn:microsoft.com/office/officeart/2005/8/layout/orgChart1"/>
    <dgm:cxn modelId="{7F4CC303-DC07-4E2F-9C8C-1932A0EA5077}" type="presOf" srcId="{8742ECF9-284E-459F-B26C-FF11C85D168E}" destId="{A1AB4B30-F6A1-44BF-9A3A-CE3F886B599B}" srcOrd="1" destOrd="0" presId="urn:microsoft.com/office/officeart/2005/8/layout/orgChart1"/>
    <dgm:cxn modelId="{380AD64A-52BE-4D5B-8C09-7DF74A55DB3D}" type="presOf" srcId="{FC946F56-9774-43A1-9F64-88A289563C8D}" destId="{1224BB9A-0F88-4816-8C4C-8E82A98DFD50}" srcOrd="0" destOrd="0" presId="urn:microsoft.com/office/officeart/2005/8/layout/orgChart1"/>
    <dgm:cxn modelId="{22D983F8-1ED0-4F18-877F-01FB5A70AF51}" type="presOf" srcId="{D19CF5EF-9C88-4C7B-8036-53371E9F6B87}" destId="{2878157B-7765-441C-8B2C-1EC26DCA8179}" srcOrd="0" destOrd="0" presId="urn:microsoft.com/office/officeart/2005/8/layout/orgChart1"/>
    <dgm:cxn modelId="{C1761C8C-026E-4139-8FAC-81CDB575D8B5}" type="presOf" srcId="{E427808B-EB55-4FBC-9DC7-A061CAEDB3CE}" destId="{96A431F1-2C72-4F32-8CDE-BC7167EBF590}" srcOrd="0" destOrd="0" presId="urn:microsoft.com/office/officeart/2005/8/layout/orgChart1"/>
    <dgm:cxn modelId="{5A15F412-7E70-4E36-A908-DCE621B18487}" type="presOf" srcId="{D57A9046-7904-43E8-AB47-5A40AA1995EA}" destId="{32B867BD-DF70-45BE-B2D9-ADDCA1B96219}" srcOrd="0" destOrd="0" presId="urn:microsoft.com/office/officeart/2005/8/layout/orgChart1"/>
    <dgm:cxn modelId="{3FAADCFB-3A25-408C-87D7-926E0A1A9C34}" type="presOf" srcId="{15098575-89C5-428D-AA2D-CEFF6754EC38}" destId="{759F86A6-D730-465F-B5C8-708A3937DE6B}" srcOrd="0" destOrd="0" presId="urn:microsoft.com/office/officeart/2005/8/layout/orgChart1"/>
    <dgm:cxn modelId="{65FAD59B-7FF4-4FAB-84AB-D5302699B8E7}" type="presOf" srcId="{9AD4E715-44C1-4C34-B391-7E78C6CA0CFA}" destId="{975E8ABF-3BD2-4A8F-BADB-459C0B98C554}" srcOrd="0" destOrd="0" presId="urn:microsoft.com/office/officeart/2005/8/layout/orgChart1"/>
    <dgm:cxn modelId="{8C144B4F-9BAC-43B8-888E-4E9D457B1CE3}" type="presOf" srcId="{431104EE-95E4-45D6-9DC0-9E8153027F74}" destId="{72A4AD53-E80E-49D4-9DF2-07F790B8D615}" srcOrd="0" destOrd="0" presId="urn:microsoft.com/office/officeart/2005/8/layout/orgChart1"/>
    <dgm:cxn modelId="{C0DB4C74-E6DD-49EA-9CBB-DABF76E657F0}" type="presOf" srcId="{5ECAD4BB-0C21-4F9C-90E1-BFFAF800E37C}" destId="{CB415946-70A9-41AE-9FAE-4D5B7AC02851}" srcOrd="0" destOrd="0" presId="urn:microsoft.com/office/officeart/2005/8/layout/orgChart1"/>
    <dgm:cxn modelId="{8EF2FE6F-2131-40C3-A5AD-AFA04129EB7C}" srcId="{D57A9046-7904-43E8-AB47-5A40AA1995EA}" destId="{1FBC17F9-AB15-4D31-BCF0-290C6DF3B4D3}" srcOrd="2" destOrd="0" parTransId="{8929761B-088D-4983-B3F7-A319C7CB5FAF}" sibTransId="{CD010420-8B1C-4980-AAC1-613501BEB824}"/>
    <dgm:cxn modelId="{7CB0205D-3856-4F8B-BE51-ACF78724E569}" srcId="{D57A9046-7904-43E8-AB47-5A40AA1995EA}" destId="{6CB403A7-532C-4068-A518-B7CA04C47BC2}" srcOrd="1" destOrd="0" parTransId="{BD55FFC5-D6C0-4C0F-9C03-B5D1B701E212}" sibTransId="{4814DD5D-C3D3-46A4-A334-D22CA3F05996}"/>
    <dgm:cxn modelId="{6EFED941-DC12-4F93-94D3-3CF0376C94E3}" type="presOf" srcId="{498F55EA-080F-4389-AEF3-107E6C4F7DC1}" destId="{8E17BD7E-E7F1-4FC3-B9B5-7507CEDA2B98}" srcOrd="0" destOrd="0" presId="urn:microsoft.com/office/officeart/2005/8/layout/orgChart1"/>
    <dgm:cxn modelId="{C8969C6C-1CFC-4182-B9C2-DCA416508055}" type="presOf" srcId="{4689D54A-B32F-4E0A-909E-6BB05C41FB91}" destId="{23FE2A6F-D960-4B35-AA4B-59B8962B46CD}" srcOrd="0" destOrd="0" presId="urn:microsoft.com/office/officeart/2005/8/layout/orgChart1"/>
    <dgm:cxn modelId="{E560F823-CF3A-4D18-9B80-1FD8642BE532}" type="presOf" srcId="{B6550725-C116-41DF-A2AC-88AB4444D8BE}" destId="{73CB913E-7CFC-4066-9744-E3A296F50B1E}" srcOrd="0" destOrd="0" presId="urn:microsoft.com/office/officeart/2005/8/layout/orgChart1"/>
    <dgm:cxn modelId="{D3585359-4723-477E-9B5B-F7CF09457134}" type="presOf" srcId="{86F4B7C4-B036-456B-B692-AE9E6C2FC783}" destId="{6B8AD5C4-58A0-4243-8FA7-551C014FCF05}" srcOrd="0" destOrd="0" presId="urn:microsoft.com/office/officeart/2005/8/layout/orgChart1"/>
    <dgm:cxn modelId="{B67339B9-293A-4D8F-9A4A-85DDCE8DB9E7}" srcId="{A9AB835A-D24C-407C-A6D8-5A8DC2E23C82}" destId="{E427808B-EB55-4FBC-9DC7-A061CAEDB3CE}" srcOrd="0" destOrd="0" parTransId="{120C1B9F-6452-4EE1-ACCD-D724210BF276}" sibTransId="{C981AC44-B958-4D29-8396-D7C7F9DD6932}"/>
    <dgm:cxn modelId="{EF900452-8715-48D1-8C35-9373256D0A1B}" srcId="{CA28F15F-104B-4007-A48A-E189A55E26BA}" destId="{B6550725-C116-41DF-A2AC-88AB4444D8BE}" srcOrd="0" destOrd="0" parTransId="{3A5DE832-E046-4BC9-8D82-54D44891397A}" sibTransId="{D15AEA68-037C-44A4-B259-9F30286BE97C}"/>
    <dgm:cxn modelId="{F1165243-5920-418F-B4CF-5EA40A65B5FE}" type="presOf" srcId="{1FBC17F9-AB15-4D31-BCF0-290C6DF3B4D3}" destId="{102BC1FD-1022-4F8A-B361-AFD851874572}" srcOrd="0" destOrd="0" presId="urn:microsoft.com/office/officeart/2005/8/layout/orgChart1"/>
    <dgm:cxn modelId="{C13F7455-9541-4EB4-B5CD-AD23D213B70D}" type="presOf" srcId="{B9F77090-8858-4289-AD23-59D07363E07B}" destId="{7153EA4A-42B5-43AD-9886-0570E7CB4DCE}" srcOrd="1" destOrd="0" presId="urn:microsoft.com/office/officeart/2005/8/layout/orgChart1"/>
    <dgm:cxn modelId="{5C021D83-EA89-4D4E-87F5-83B7AFD72FCE}" srcId="{D57A9046-7904-43E8-AB47-5A40AA1995EA}" destId="{86F4B7C4-B036-456B-B692-AE9E6C2FC783}" srcOrd="0" destOrd="0" parTransId="{431104EE-95E4-45D6-9DC0-9E8153027F74}" sibTransId="{B373CF1F-DFEA-4068-8693-820B548B4690}"/>
    <dgm:cxn modelId="{543FD21E-B965-4117-B58C-142F9CF317FE}" srcId="{A9AB835A-D24C-407C-A6D8-5A8DC2E23C82}" destId="{CA28F15F-104B-4007-A48A-E189A55E26BA}" srcOrd="1" destOrd="0" parTransId="{72BC1B36-C47D-4C13-B5CA-816792CA73FD}" sibTransId="{9BB53FB6-D185-4CAF-9524-5303C0EB9ADE}"/>
    <dgm:cxn modelId="{1DEE7F38-E724-4665-8E6A-108D49684815}" srcId="{CA28F15F-104B-4007-A48A-E189A55E26BA}" destId="{B9F77090-8858-4289-AD23-59D07363E07B}" srcOrd="1" destOrd="0" parTransId="{21292CFE-EB21-42EF-B2BF-C91F2A7A496C}" sibTransId="{735833C9-DA88-4BF2-9E28-C757F83AD715}"/>
    <dgm:cxn modelId="{2A2D34C1-FE8E-4C9D-9940-E0C2E2B4E72E}" srcId="{CA28F15F-104B-4007-A48A-E189A55E26BA}" destId="{5ECAD4BB-0C21-4F9C-90E1-BFFAF800E37C}" srcOrd="2" destOrd="0" parTransId="{D19CF5EF-9C88-4C7B-8036-53371E9F6B87}" sibTransId="{A7C899D9-4CDE-477C-9498-E0BE857DBB85}"/>
    <dgm:cxn modelId="{0439536B-A8DE-42CD-BA62-EABB62B7D28D}" type="presOf" srcId="{E427808B-EB55-4FBC-9DC7-A061CAEDB3CE}" destId="{E3261513-35B8-41EC-AC01-BDCAB6DBE6A1}" srcOrd="1" destOrd="0" presId="urn:microsoft.com/office/officeart/2005/8/layout/orgChart1"/>
    <dgm:cxn modelId="{388C657F-B22C-4CE6-82DA-CC71109BA169}" type="presOf" srcId="{BD55FFC5-D6C0-4C0F-9C03-B5D1B701E212}" destId="{64860828-3A44-41C1-9B2E-A1BC68D3756E}" srcOrd="0" destOrd="0" presId="urn:microsoft.com/office/officeart/2005/8/layout/orgChart1"/>
    <dgm:cxn modelId="{C79B6C6F-5B95-47AC-8DBC-33976DC20907}" type="presOf" srcId="{A6819972-E8EF-4971-B4AB-1E87CEAA74EE}" destId="{D8450C15-F419-4D2B-8A8B-C6881E1A2F17}" srcOrd="0" destOrd="0" presId="urn:microsoft.com/office/officeart/2005/8/layout/orgChart1"/>
    <dgm:cxn modelId="{5D031A11-AEDB-4004-95F5-06FBA07E4949}" type="presOf" srcId="{5ECAD4BB-0C21-4F9C-90E1-BFFAF800E37C}" destId="{3D195D2D-073D-4AC5-B1D4-A19DCAA87335}" srcOrd="1" destOrd="0" presId="urn:microsoft.com/office/officeart/2005/8/layout/orgChart1"/>
    <dgm:cxn modelId="{1BA1CC31-9BC7-4F5B-8881-BC0FF8B236F8}" type="presOf" srcId="{1FBC17F9-AB15-4D31-BCF0-290C6DF3B4D3}" destId="{C3903FFE-2234-4729-B406-92EEEF6D307E}" srcOrd="1" destOrd="0" presId="urn:microsoft.com/office/officeart/2005/8/layout/orgChart1"/>
    <dgm:cxn modelId="{006988C4-3587-46C7-A460-E048AEACBA9F}" type="presOf" srcId="{D8F28069-B84A-4360-AB2C-278198F44069}" destId="{61C51921-F841-422E-8CEF-46EADE4D27BE}" srcOrd="1" destOrd="0" presId="urn:microsoft.com/office/officeart/2005/8/layout/orgChart1"/>
    <dgm:cxn modelId="{04CD2D5B-D36C-4462-944E-E2FA2400400F}" srcId="{4689D54A-B32F-4E0A-909E-6BB05C41FB91}" destId="{8742ECF9-284E-459F-B26C-FF11C85D168E}" srcOrd="0" destOrd="0" parTransId="{6085FC64-32E5-47AA-8456-AA93C38EAD0B}" sibTransId="{9F182DF3-0662-49E3-9740-DC34AB3817FE}"/>
    <dgm:cxn modelId="{98366A38-D766-459C-813C-54E77940DF80}" type="presOf" srcId="{B6550725-C116-41DF-A2AC-88AB4444D8BE}" destId="{EC30F295-041D-4D28-ADF1-7A57023526A7}" srcOrd="1" destOrd="0" presId="urn:microsoft.com/office/officeart/2005/8/layout/orgChart1"/>
    <dgm:cxn modelId="{BE00E4F7-A862-4E17-8D91-CC903026436D}" type="presOf" srcId="{4E93B588-A122-4F2F-A977-F8D87B55CF01}" destId="{ED438C44-D3C3-432D-94D1-863B84E1760B}" srcOrd="0" destOrd="0" presId="urn:microsoft.com/office/officeart/2005/8/layout/orgChart1"/>
    <dgm:cxn modelId="{935DA164-6E92-4581-90EA-DA257946F6C2}" type="presOf" srcId="{8929761B-088D-4983-B3F7-A319C7CB5FAF}" destId="{D7AE2796-8D47-43A8-B03B-79E238D92B40}" srcOrd="0" destOrd="0" presId="urn:microsoft.com/office/officeart/2005/8/layout/orgChart1"/>
    <dgm:cxn modelId="{BC846ACE-F901-46EA-A4F8-CF2BE4CB8A7D}" type="presOf" srcId="{B9F77090-8858-4289-AD23-59D07363E07B}" destId="{98129CEE-C399-4C51-AB2E-2C6805EBE578}" srcOrd="0" destOrd="0" presId="urn:microsoft.com/office/officeart/2005/8/layout/orgChart1"/>
    <dgm:cxn modelId="{E0385F31-6F80-4F1D-8046-9E406EBE7D2C}" type="presOf" srcId="{71747510-1B67-46EE-AC48-CCF00BB1FF6B}" destId="{4047A62C-C815-4CFB-BD90-04359FBC0B65}" srcOrd="0" destOrd="0" presId="urn:microsoft.com/office/officeart/2005/8/layout/orgChart1"/>
    <dgm:cxn modelId="{51C0C76F-A067-471E-AA4E-A4F0878D219F}" type="presOf" srcId="{86F4B7C4-B036-456B-B692-AE9E6C2FC783}" destId="{0CB97265-11EA-4F41-8618-4B52F237F383}" srcOrd="1" destOrd="0" presId="urn:microsoft.com/office/officeart/2005/8/layout/orgChart1"/>
    <dgm:cxn modelId="{A150B78B-38D8-4747-8EFF-21DDDC8F4399}" type="presOf" srcId="{3A5DE832-E046-4BC9-8D82-54D44891397A}" destId="{0DF382A7-044E-4073-ACA1-EF4CB77FD6E4}" srcOrd="0" destOrd="0" presId="urn:microsoft.com/office/officeart/2005/8/layout/orgChart1"/>
    <dgm:cxn modelId="{76FF20D1-CD2F-4C77-918A-8B23E159B7E7}" type="presOf" srcId="{4689D54A-B32F-4E0A-909E-6BB05C41FB91}" destId="{DA183BE3-B051-4651-B8C8-9D11159BE33A}" srcOrd="1" destOrd="0" presId="urn:microsoft.com/office/officeart/2005/8/layout/orgChart1"/>
    <dgm:cxn modelId="{250A3D62-F8C4-4A3E-99A3-75E86D98E5EA}" srcId="{15098575-89C5-428D-AA2D-CEFF6754EC38}" destId="{4689D54A-B32F-4E0A-909E-6BB05C41FB91}" srcOrd="0" destOrd="0" parTransId="{51013890-8628-4583-8C6D-A10326ACE379}" sibTransId="{EB84E71B-8F82-4B82-A107-466758279DBD}"/>
    <dgm:cxn modelId="{1717E299-80A1-4A62-8C32-D3282BDAD936}" type="presOf" srcId="{AE7232A6-1F33-4F2A-AE7B-B8D4CF25C0E6}" destId="{6AA36B52-E7D3-4640-803A-50A7820CC4AB}" srcOrd="1" destOrd="0" presId="urn:microsoft.com/office/officeart/2005/8/layout/orgChart1"/>
    <dgm:cxn modelId="{ACF6FCFE-C586-4475-91BB-88522122EA81}" type="presOf" srcId="{6085FC64-32E5-47AA-8456-AA93C38EAD0B}" destId="{3C9DA943-E7C1-40CD-AADC-6164C7E23DE4}" srcOrd="0" destOrd="0" presId="urn:microsoft.com/office/officeart/2005/8/layout/orgChart1"/>
    <dgm:cxn modelId="{D1701C06-B35C-4CD9-9F5E-6DE6ACDD6C56}" type="presOf" srcId="{1B1B0B49-B7DA-433D-95D9-8578376A046E}" destId="{CE33E48D-A938-4DA7-86FA-99096704D3D9}" srcOrd="0" destOrd="0" presId="urn:microsoft.com/office/officeart/2005/8/layout/orgChart1"/>
    <dgm:cxn modelId="{DCDBD9C0-0279-4E0B-A7C4-0C0104D6C535}" type="presOf" srcId="{1B1B0B49-B7DA-433D-95D9-8578376A046E}" destId="{E3500723-0A01-495E-81E8-505FD45BEBAD}" srcOrd="1" destOrd="0" presId="urn:microsoft.com/office/officeart/2005/8/layout/orgChart1"/>
    <dgm:cxn modelId="{F146020F-D8D5-4CAE-95F3-1F47B28F040C}" type="presParOf" srcId="{759F86A6-D730-465F-B5C8-708A3937DE6B}" destId="{FA8DCBE0-EB1A-465C-BEC8-CA5272968639}" srcOrd="0" destOrd="0" presId="urn:microsoft.com/office/officeart/2005/8/layout/orgChart1"/>
    <dgm:cxn modelId="{17E067CF-F852-40BD-8087-CBDB201D9662}" type="presParOf" srcId="{FA8DCBE0-EB1A-465C-BEC8-CA5272968639}" destId="{7CAA9748-2241-468D-982D-C7B022277F4F}" srcOrd="0" destOrd="0" presId="urn:microsoft.com/office/officeart/2005/8/layout/orgChart1"/>
    <dgm:cxn modelId="{F12CAE27-27E2-45BF-B696-BC2AE0251D99}" type="presParOf" srcId="{7CAA9748-2241-468D-982D-C7B022277F4F}" destId="{23FE2A6F-D960-4B35-AA4B-59B8962B46CD}" srcOrd="0" destOrd="0" presId="urn:microsoft.com/office/officeart/2005/8/layout/orgChart1"/>
    <dgm:cxn modelId="{113C4618-14A9-4410-9456-3A26F3B54000}" type="presParOf" srcId="{7CAA9748-2241-468D-982D-C7B022277F4F}" destId="{DA183BE3-B051-4651-B8C8-9D11159BE33A}" srcOrd="1" destOrd="0" presId="urn:microsoft.com/office/officeart/2005/8/layout/orgChart1"/>
    <dgm:cxn modelId="{1B5C5FC5-AA11-4BEC-A235-C256728CDE18}" type="presParOf" srcId="{FA8DCBE0-EB1A-465C-BEC8-CA5272968639}" destId="{B473D370-BF00-4700-84EA-A551588F694E}" srcOrd="1" destOrd="0" presId="urn:microsoft.com/office/officeart/2005/8/layout/orgChart1"/>
    <dgm:cxn modelId="{D1F66149-4FE7-446E-AD87-D40338CE8FF6}" type="presParOf" srcId="{B473D370-BF00-4700-84EA-A551588F694E}" destId="{3C9DA943-E7C1-40CD-AADC-6164C7E23DE4}" srcOrd="0" destOrd="0" presId="urn:microsoft.com/office/officeart/2005/8/layout/orgChart1"/>
    <dgm:cxn modelId="{D72D5D4D-6485-40C8-82C1-DE1D13A54D78}" type="presParOf" srcId="{B473D370-BF00-4700-84EA-A551588F694E}" destId="{AE0E4B30-F7C6-4915-9B09-40BA9700D672}" srcOrd="1" destOrd="0" presId="urn:microsoft.com/office/officeart/2005/8/layout/orgChart1"/>
    <dgm:cxn modelId="{F2E6BB39-8135-498D-B3E5-277AC2944A28}" type="presParOf" srcId="{AE0E4B30-F7C6-4915-9B09-40BA9700D672}" destId="{2B1EAEEF-BB31-4AE8-A721-FC7CBBA0FC31}" srcOrd="0" destOrd="0" presId="urn:microsoft.com/office/officeart/2005/8/layout/orgChart1"/>
    <dgm:cxn modelId="{02C251A2-CBF6-428B-A1BB-3F98DA6FB171}" type="presParOf" srcId="{2B1EAEEF-BB31-4AE8-A721-FC7CBBA0FC31}" destId="{C4F790D5-BA2E-4477-AEB5-B38B48F1CDD2}" srcOrd="0" destOrd="0" presId="urn:microsoft.com/office/officeart/2005/8/layout/orgChart1"/>
    <dgm:cxn modelId="{803D5FB5-BDFD-4345-9A96-A59CE93EE7CE}" type="presParOf" srcId="{2B1EAEEF-BB31-4AE8-A721-FC7CBBA0FC31}" destId="{A1AB4B30-F6A1-44BF-9A3A-CE3F886B599B}" srcOrd="1" destOrd="0" presId="urn:microsoft.com/office/officeart/2005/8/layout/orgChart1"/>
    <dgm:cxn modelId="{A9CAD7A3-17E0-4F46-96B9-1C3810C80E21}" type="presParOf" srcId="{AE0E4B30-F7C6-4915-9B09-40BA9700D672}" destId="{8D61DE0D-8B27-46F0-A7A2-82EA2FC19A99}" srcOrd="1" destOrd="0" presId="urn:microsoft.com/office/officeart/2005/8/layout/orgChart1"/>
    <dgm:cxn modelId="{D7DCDD6B-DC1C-4E3F-8292-52D590D612A7}" type="presParOf" srcId="{8D61DE0D-8B27-46F0-A7A2-82EA2FC19A99}" destId="{ED438C44-D3C3-432D-94D1-863B84E1760B}" srcOrd="0" destOrd="0" presId="urn:microsoft.com/office/officeart/2005/8/layout/orgChart1"/>
    <dgm:cxn modelId="{C9AACF5F-2BBC-49CE-AB3C-03C3E4419E08}" type="presParOf" srcId="{8D61DE0D-8B27-46F0-A7A2-82EA2FC19A99}" destId="{B255657E-7F1B-4C8B-B213-E2CC4CB48652}" srcOrd="1" destOrd="0" presId="urn:microsoft.com/office/officeart/2005/8/layout/orgChart1"/>
    <dgm:cxn modelId="{D43A8D93-B838-468C-9E7A-40ED249FBFAE}" type="presParOf" srcId="{B255657E-7F1B-4C8B-B213-E2CC4CB48652}" destId="{CEC5DD5B-12C9-47F2-AD4E-B4BD211D11CF}" srcOrd="0" destOrd="0" presId="urn:microsoft.com/office/officeart/2005/8/layout/orgChart1"/>
    <dgm:cxn modelId="{70E0B20B-902B-448D-A0DD-72EBDB5E47C5}" type="presParOf" srcId="{CEC5DD5B-12C9-47F2-AD4E-B4BD211D11CF}" destId="{D95BF720-0A6F-4BF2-9FBE-7E205FF61763}" srcOrd="0" destOrd="0" presId="urn:microsoft.com/office/officeart/2005/8/layout/orgChart1"/>
    <dgm:cxn modelId="{48288BD9-24D6-4E4B-B0C1-2798D18196CA}" type="presParOf" srcId="{CEC5DD5B-12C9-47F2-AD4E-B4BD211D11CF}" destId="{6AA36B52-E7D3-4640-803A-50A7820CC4AB}" srcOrd="1" destOrd="0" presId="urn:microsoft.com/office/officeart/2005/8/layout/orgChart1"/>
    <dgm:cxn modelId="{852983A7-E770-4C4D-B6A5-F4AA2CDB886B}" type="presParOf" srcId="{B255657E-7F1B-4C8B-B213-E2CC4CB48652}" destId="{43BBB0D6-304E-4765-B3E7-778A066CDCCA}" srcOrd="1" destOrd="0" presId="urn:microsoft.com/office/officeart/2005/8/layout/orgChart1"/>
    <dgm:cxn modelId="{9F473BCA-8B64-42D3-9E3E-B9649C945990}" type="presParOf" srcId="{B255657E-7F1B-4C8B-B213-E2CC4CB48652}" destId="{CD2638C3-3969-40FF-916A-E25AD6DA4AAE}" srcOrd="2" destOrd="0" presId="urn:microsoft.com/office/officeart/2005/8/layout/orgChart1"/>
    <dgm:cxn modelId="{CFB17759-B489-4509-AA57-0582D6D3A269}" type="presParOf" srcId="{8D61DE0D-8B27-46F0-A7A2-82EA2FC19A99}" destId="{8E17BD7E-E7F1-4FC3-B9B5-7507CEDA2B98}" srcOrd="2" destOrd="0" presId="urn:microsoft.com/office/officeart/2005/8/layout/orgChart1"/>
    <dgm:cxn modelId="{9121B0C5-5CB0-4213-BF49-AA2FD598A758}" type="presParOf" srcId="{8D61DE0D-8B27-46F0-A7A2-82EA2FC19A99}" destId="{D2A6A58D-058A-46B8-9BEA-89C66691A40C}" srcOrd="3" destOrd="0" presId="urn:microsoft.com/office/officeart/2005/8/layout/orgChart1"/>
    <dgm:cxn modelId="{3AAAFA83-5421-41BF-ADDB-97A018276134}" type="presParOf" srcId="{D2A6A58D-058A-46B8-9BEA-89C66691A40C}" destId="{969E5638-92FB-4EF6-959F-59C3E6F84C66}" srcOrd="0" destOrd="0" presId="urn:microsoft.com/office/officeart/2005/8/layout/orgChart1"/>
    <dgm:cxn modelId="{8F1DBEF8-776B-409F-B8B1-456BDCAAB9F8}" type="presParOf" srcId="{969E5638-92FB-4EF6-959F-59C3E6F84C66}" destId="{486CEAFE-24DF-4314-9335-479BDB9F104A}" srcOrd="0" destOrd="0" presId="urn:microsoft.com/office/officeart/2005/8/layout/orgChart1"/>
    <dgm:cxn modelId="{1FF2CBEE-05B6-49AA-AEF6-FB32BD5DE59E}" type="presParOf" srcId="{969E5638-92FB-4EF6-959F-59C3E6F84C66}" destId="{61C51921-F841-422E-8CEF-46EADE4D27BE}" srcOrd="1" destOrd="0" presId="urn:microsoft.com/office/officeart/2005/8/layout/orgChart1"/>
    <dgm:cxn modelId="{B6F67D5F-F30A-4FCD-B860-1935057D93CE}" type="presParOf" srcId="{D2A6A58D-058A-46B8-9BEA-89C66691A40C}" destId="{420175B4-E169-4AB3-8E15-561DEA6B6717}" srcOrd="1" destOrd="0" presId="urn:microsoft.com/office/officeart/2005/8/layout/orgChart1"/>
    <dgm:cxn modelId="{7000CE64-E97D-4F4E-AD40-FBCEDC620AA9}" type="presParOf" srcId="{D2A6A58D-058A-46B8-9BEA-89C66691A40C}" destId="{7BAB2B94-0F84-40AA-BE12-ECE3F3E559C6}" srcOrd="2" destOrd="0" presId="urn:microsoft.com/office/officeart/2005/8/layout/orgChart1"/>
    <dgm:cxn modelId="{308622AC-008A-4EE3-99F9-0525A86AAD85}" type="presParOf" srcId="{8D61DE0D-8B27-46F0-A7A2-82EA2FC19A99}" destId="{4047A62C-C815-4CFB-BD90-04359FBC0B65}" srcOrd="4" destOrd="0" presId="urn:microsoft.com/office/officeart/2005/8/layout/orgChart1"/>
    <dgm:cxn modelId="{A3C5B57B-BC8D-4D1D-88AB-3ED42779B5E7}" type="presParOf" srcId="{8D61DE0D-8B27-46F0-A7A2-82EA2FC19A99}" destId="{274373C7-5F7B-4BEA-B8B1-C8D80C580514}" srcOrd="5" destOrd="0" presId="urn:microsoft.com/office/officeart/2005/8/layout/orgChart1"/>
    <dgm:cxn modelId="{D8E72492-E88F-4210-92C0-BD24857DEFB9}" type="presParOf" srcId="{274373C7-5F7B-4BEA-B8B1-C8D80C580514}" destId="{1E1E68D0-7F97-42B8-89AF-6C048E95FDC6}" srcOrd="0" destOrd="0" presId="urn:microsoft.com/office/officeart/2005/8/layout/orgChart1"/>
    <dgm:cxn modelId="{11ADC4CE-6682-4906-936F-2CA342C5056D}" type="presParOf" srcId="{1E1E68D0-7F97-42B8-89AF-6C048E95FDC6}" destId="{D44C6231-AC8C-4FFC-8EF0-F4E53AEFE636}" srcOrd="0" destOrd="0" presId="urn:microsoft.com/office/officeart/2005/8/layout/orgChart1"/>
    <dgm:cxn modelId="{13BD0B01-31A3-4533-AA0A-990A9823CDD3}" type="presParOf" srcId="{1E1E68D0-7F97-42B8-89AF-6C048E95FDC6}" destId="{50BE2E1A-5FFF-44A7-A68C-6E665C7501CE}" srcOrd="1" destOrd="0" presId="urn:microsoft.com/office/officeart/2005/8/layout/orgChart1"/>
    <dgm:cxn modelId="{6CAA2D7A-F286-4BAE-BEB8-4CB423F08774}" type="presParOf" srcId="{274373C7-5F7B-4BEA-B8B1-C8D80C580514}" destId="{CBF53CC7-E9EA-44F0-897E-4A33F548B0BC}" srcOrd="1" destOrd="0" presId="urn:microsoft.com/office/officeart/2005/8/layout/orgChart1"/>
    <dgm:cxn modelId="{CB6E1FEC-E8D1-40BA-81CA-5A729A539A5C}" type="presParOf" srcId="{274373C7-5F7B-4BEA-B8B1-C8D80C580514}" destId="{27CED1E5-7478-49A8-AFFB-58B4DE1AF46B}" srcOrd="2" destOrd="0" presId="urn:microsoft.com/office/officeart/2005/8/layout/orgChart1"/>
    <dgm:cxn modelId="{3DDCFF1C-7694-4D88-9D20-376C17BAE92C}" type="presParOf" srcId="{AE0E4B30-F7C6-4915-9B09-40BA9700D672}" destId="{A3D2C12F-1CFE-46EC-8EDC-30E4B4DFBE49}" srcOrd="2" destOrd="0" presId="urn:microsoft.com/office/officeart/2005/8/layout/orgChart1"/>
    <dgm:cxn modelId="{2D631923-243C-486F-9ED0-D05B53657C07}" type="presParOf" srcId="{B473D370-BF00-4700-84EA-A551588F694E}" destId="{1224BB9A-0F88-4816-8C4C-8E82A98DFD50}" srcOrd="2" destOrd="0" presId="urn:microsoft.com/office/officeart/2005/8/layout/orgChart1"/>
    <dgm:cxn modelId="{0D299C5E-C901-4CD5-B2DE-A5708C47F668}" type="presParOf" srcId="{B473D370-BF00-4700-84EA-A551588F694E}" destId="{881B284D-842E-4A68-A6BD-E76B5A5DBE2A}" srcOrd="3" destOrd="0" presId="urn:microsoft.com/office/officeart/2005/8/layout/orgChart1"/>
    <dgm:cxn modelId="{5DCC830D-0460-4D75-921E-A786E2C81F2F}" type="presParOf" srcId="{881B284D-842E-4A68-A6BD-E76B5A5DBE2A}" destId="{B607C503-8A06-4450-9A68-0D35EAAA88FC}" srcOrd="0" destOrd="0" presId="urn:microsoft.com/office/officeart/2005/8/layout/orgChart1"/>
    <dgm:cxn modelId="{E7E92AFA-630F-453A-8B1C-F7A6FC320FB7}" type="presParOf" srcId="{B607C503-8A06-4450-9A68-0D35EAAA88FC}" destId="{CE33E48D-A938-4DA7-86FA-99096704D3D9}" srcOrd="0" destOrd="0" presId="urn:microsoft.com/office/officeart/2005/8/layout/orgChart1"/>
    <dgm:cxn modelId="{38AA1D01-82D4-426E-875C-1F66EAF9B29F}" type="presParOf" srcId="{B607C503-8A06-4450-9A68-0D35EAAA88FC}" destId="{E3500723-0A01-495E-81E8-505FD45BEBAD}" srcOrd="1" destOrd="0" presId="urn:microsoft.com/office/officeart/2005/8/layout/orgChart1"/>
    <dgm:cxn modelId="{9DC67857-F817-4F33-B9A4-23EC158C8939}" type="presParOf" srcId="{881B284D-842E-4A68-A6BD-E76B5A5DBE2A}" destId="{9A42D108-EC3E-41F5-8FB5-5DBF0302D956}" srcOrd="1" destOrd="0" presId="urn:microsoft.com/office/officeart/2005/8/layout/orgChart1"/>
    <dgm:cxn modelId="{5540F299-8AC9-4C88-9EB2-A5953A70DAE6}" type="presParOf" srcId="{9A42D108-EC3E-41F5-8FB5-5DBF0302D956}" destId="{975E8ABF-3BD2-4A8F-BADB-459C0B98C554}" srcOrd="0" destOrd="0" presId="urn:microsoft.com/office/officeart/2005/8/layout/orgChart1"/>
    <dgm:cxn modelId="{17E89576-1DF8-45FC-B496-C51B3D9BD072}" type="presParOf" srcId="{9A42D108-EC3E-41F5-8FB5-5DBF0302D956}" destId="{2DB62B0C-70A9-4F92-8ED8-4409E84D2163}" srcOrd="1" destOrd="0" presId="urn:microsoft.com/office/officeart/2005/8/layout/orgChart1"/>
    <dgm:cxn modelId="{7282215E-FE2E-46DC-AD31-AC8CA6276C33}" type="presParOf" srcId="{2DB62B0C-70A9-4F92-8ED8-4409E84D2163}" destId="{086100E7-A3A0-42ED-AD03-FED5D622D7A5}" srcOrd="0" destOrd="0" presId="urn:microsoft.com/office/officeart/2005/8/layout/orgChart1"/>
    <dgm:cxn modelId="{8A068A30-0829-4EDA-99C1-BB5DE4880E08}" type="presParOf" srcId="{086100E7-A3A0-42ED-AD03-FED5D622D7A5}" destId="{EC3337E7-A7ED-42CE-B489-F48DB40F6A99}" srcOrd="0" destOrd="0" presId="urn:microsoft.com/office/officeart/2005/8/layout/orgChart1"/>
    <dgm:cxn modelId="{9AF49127-BD42-4218-95A4-E899AE0B291E}" type="presParOf" srcId="{086100E7-A3A0-42ED-AD03-FED5D622D7A5}" destId="{0C7458EF-7B22-4A21-8C72-43274A522DDA}" srcOrd="1" destOrd="0" presId="urn:microsoft.com/office/officeart/2005/8/layout/orgChart1"/>
    <dgm:cxn modelId="{C62E81C4-3E99-4F55-B64A-47090C3BBBCD}" type="presParOf" srcId="{2DB62B0C-70A9-4F92-8ED8-4409E84D2163}" destId="{B5BC33E6-2F33-4EA5-AD09-3494B65BC23F}" srcOrd="1" destOrd="0" presId="urn:microsoft.com/office/officeart/2005/8/layout/orgChart1"/>
    <dgm:cxn modelId="{501FF46D-0592-403B-BC82-4B0B2BFF563A}" type="presParOf" srcId="{B5BC33E6-2F33-4EA5-AD09-3494B65BC23F}" destId="{A5E00D3E-E167-447F-A465-A818A2024448}" srcOrd="0" destOrd="0" presId="urn:microsoft.com/office/officeart/2005/8/layout/orgChart1"/>
    <dgm:cxn modelId="{960B0F6E-C2DC-4536-9630-3F054541346A}" type="presParOf" srcId="{B5BC33E6-2F33-4EA5-AD09-3494B65BC23F}" destId="{B1B04259-3F34-488D-A884-B4328A877180}" srcOrd="1" destOrd="0" presId="urn:microsoft.com/office/officeart/2005/8/layout/orgChart1"/>
    <dgm:cxn modelId="{F3A39FDA-E67D-4F21-BFB7-42090B89D092}" type="presParOf" srcId="{B1B04259-3F34-488D-A884-B4328A877180}" destId="{EF63F64E-0D34-43D0-9AE6-513AEAE28D4A}" srcOrd="0" destOrd="0" presId="urn:microsoft.com/office/officeart/2005/8/layout/orgChart1"/>
    <dgm:cxn modelId="{B9A436FA-DD6F-4D04-A2CC-79B38E672FBD}" type="presParOf" srcId="{EF63F64E-0D34-43D0-9AE6-513AEAE28D4A}" destId="{96A431F1-2C72-4F32-8CDE-BC7167EBF590}" srcOrd="0" destOrd="0" presId="urn:microsoft.com/office/officeart/2005/8/layout/orgChart1"/>
    <dgm:cxn modelId="{06281440-9EAE-45F4-949B-7CC70CB6C6CF}" type="presParOf" srcId="{EF63F64E-0D34-43D0-9AE6-513AEAE28D4A}" destId="{E3261513-35B8-41EC-AC01-BDCAB6DBE6A1}" srcOrd="1" destOrd="0" presId="urn:microsoft.com/office/officeart/2005/8/layout/orgChart1"/>
    <dgm:cxn modelId="{D712BCEE-40EF-4D9C-82AC-3D30621AE220}" type="presParOf" srcId="{B1B04259-3F34-488D-A884-B4328A877180}" destId="{F402C7DD-9688-4A48-B496-39D6A6EE8266}" srcOrd="1" destOrd="0" presId="urn:microsoft.com/office/officeart/2005/8/layout/orgChart1"/>
    <dgm:cxn modelId="{8C5C2BA2-0234-4711-8C2D-0324563ABBA3}" type="presParOf" srcId="{B1B04259-3F34-488D-A884-B4328A877180}" destId="{D128DCE6-220D-468B-B5BC-A793A6AE9283}" srcOrd="2" destOrd="0" presId="urn:microsoft.com/office/officeart/2005/8/layout/orgChart1"/>
    <dgm:cxn modelId="{FC66F3E0-A0D6-4131-91E8-FED5193455AC}" type="presParOf" srcId="{B5BC33E6-2F33-4EA5-AD09-3494B65BC23F}" destId="{AE17F793-69DF-48C2-A4F5-FC79E4FBFA35}" srcOrd="2" destOrd="0" presId="urn:microsoft.com/office/officeart/2005/8/layout/orgChart1"/>
    <dgm:cxn modelId="{5F47BC6F-882B-476D-B332-B076909044E6}" type="presParOf" srcId="{B5BC33E6-2F33-4EA5-AD09-3494B65BC23F}" destId="{1FB79D10-F9F2-4EDA-BCD1-C3EDB9BDE680}" srcOrd="3" destOrd="0" presId="urn:microsoft.com/office/officeart/2005/8/layout/orgChart1"/>
    <dgm:cxn modelId="{0D2526A0-E4E9-4CFA-8628-EEBACA919009}" type="presParOf" srcId="{1FB79D10-F9F2-4EDA-BCD1-C3EDB9BDE680}" destId="{F5F9A268-FD06-49F9-9E06-155959B65337}" srcOrd="0" destOrd="0" presId="urn:microsoft.com/office/officeart/2005/8/layout/orgChart1"/>
    <dgm:cxn modelId="{6FE89919-9D65-4FC3-96E3-8E332B05989F}" type="presParOf" srcId="{F5F9A268-FD06-49F9-9E06-155959B65337}" destId="{41A5066B-584A-42C0-9C05-B59BCAA4C193}" srcOrd="0" destOrd="0" presId="urn:microsoft.com/office/officeart/2005/8/layout/orgChart1"/>
    <dgm:cxn modelId="{36CC6409-937B-4595-AD9F-20E1FFEAD3F7}" type="presParOf" srcId="{F5F9A268-FD06-49F9-9E06-155959B65337}" destId="{E71C6476-972F-49FE-99C1-F680CBCFA9FB}" srcOrd="1" destOrd="0" presId="urn:microsoft.com/office/officeart/2005/8/layout/orgChart1"/>
    <dgm:cxn modelId="{9C4FF397-CC20-42ED-8F3A-ECB122BA5E01}" type="presParOf" srcId="{1FB79D10-F9F2-4EDA-BCD1-C3EDB9BDE680}" destId="{ABD8147D-9BFE-4505-8098-B4C79E820609}" srcOrd="1" destOrd="0" presId="urn:microsoft.com/office/officeart/2005/8/layout/orgChart1"/>
    <dgm:cxn modelId="{1B2821BD-446A-4FF6-8442-702DEFDBD0E6}" type="presParOf" srcId="{ABD8147D-9BFE-4505-8098-B4C79E820609}" destId="{0DF382A7-044E-4073-ACA1-EF4CB77FD6E4}" srcOrd="0" destOrd="0" presId="urn:microsoft.com/office/officeart/2005/8/layout/orgChart1"/>
    <dgm:cxn modelId="{34D1DCA3-B04F-4F33-B844-6B5F373E6E97}" type="presParOf" srcId="{ABD8147D-9BFE-4505-8098-B4C79E820609}" destId="{E26B32E6-6B7D-4FCA-A206-110125B66290}" srcOrd="1" destOrd="0" presId="urn:microsoft.com/office/officeart/2005/8/layout/orgChart1"/>
    <dgm:cxn modelId="{6ABF1AA8-80B8-4BCF-8961-2EB6D9052EA7}" type="presParOf" srcId="{E26B32E6-6B7D-4FCA-A206-110125B66290}" destId="{49EF7AD9-D7A6-4C25-8A83-93A32EFC6EBE}" srcOrd="0" destOrd="0" presId="urn:microsoft.com/office/officeart/2005/8/layout/orgChart1"/>
    <dgm:cxn modelId="{1F143592-768E-4A25-B269-EA95FCC176AC}" type="presParOf" srcId="{49EF7AD9-D7A6-4C25-8A83-93A32EFC6EBE}" destId="{73CB913E-7CFC-4066-9744-E3A296F50B1E}" srcOrd="0" destOrd="0" presId="urn:microsoft.com/office/officeart/2005/8/layout/orgChart1"/>
    <dgm:cxn modelId="{443FA339-90B9-44FB-8B67-62281C4C55B7}" type="presParOf" srcId="{49EF7AD9-D7A6-4C25-8A83-93A32EFC6EBE}" destId="{EC30F295-041D-4D28-ADF1-7A57023526A7}" srcOrd="1" destOrd="0" presId="urn:microsoft.com/office/officeart/2005/8/layout/orgChart1"/>
    <dgm:cxn modelId="{FD74B74C-E321-4A40-8339-E5B5C8A90493}" type="presParOf" srcId="{E26B32E6-6B7D-4FCA-A206-110125B66290}" destId="{41F6AFD6-0B48-4980-A6D6-9EFC3634EFF5}" srcOrd="1" destOrd="0" presId="urn:microsoft.com/office/officeart/2005/8/layout/orgChart1"/>
    <dgm:cxn modelId="{B0FD2B5F-BD49-46B3-9656-6664F26DC918}" type="presParOf" srcId="{E26B32E6-6B7D-4FCA-A206-110125B66290}" destId="{99E6245B-DF01-4065-993E-49BC0F51FEED}" srcOrd="2" destOrd="0" presId="urn:microsoft.com/office/officeart/2005/8/layout/orgChart1"/>
    <dgm:cxn modelId="{915F633A-12F3-4B98-BB60-D4E4C31163E0}" type="presParOf" srcId="{ABD8147D-9BFE-4505-8098-B4C79E820609}" destId="{9F21B95D-04BF-47F3-9D45-DE24FCDBCA94}" srcOrd="2" destOrd="0" presId="urn:microsoft.com/office/officeart/2005/8/layout/orgChart1"/>
    <dgm:cxn modelId="{32FEC076-801E-4133-9579-3C542DA2423A}" type="presParOf" srcId="{ABD8147D-9BFE-4505-8098-B4C79E820609}" destId="{2A1E0973-1E1B-4DFC-A832-D62D4220BF47}" srcOrd="3" destOrd="0" presId="urn:microsoft.com/office/officeart/2005/8/layout/orgChart1"/>
    <dgm:cxn modelId="{5FB1E462-58F0-498F-B0E0-45947487E010}" type="presParOf" srcId="{2A1E0973-1E1B-4DFC-A832-D62D4220BF47}" destId="{40561DF8-1F2C-4D8E-922B-A3EF61794CF3}" srcOrd="0" destOrd="0" presId="urn:microsoft.com/office/officeart/2005/8/layout/orgChart1"/>
    <dgm:cxn modelId="{B3EEF9D1-8AE0-42EE-BCE5-83E72F6A2A24}" type="presParOf" srcId="{40561DF8-1F2C-4D8E-922B-A3EF61794CF3}" destId="{98129CEE-C399-4C51-AB2E-2C6805EBE578}" srcOrd="0" destOrd="0" presId="urn:microsoft.com/office/officeart/2005/8/layout/orgChart1"/>
    <dgm:cxn modelId="{FB5CCA3B-A269-407C-9CC5-C4E7D360A20A}" type="presParOf" srcId="{40561DF8-1F2C-4D8E-922B-A3EF61794CF3}" destId="{7153EA4A-42B5-43AD-9886-0570E7CB4DCE}" srcOrd="1" destOrd="0" presId="urn:microsoft.com/office/officeart/2005/8/layout/orgChart1"/>
    <dgm:cxn modelId="{38FB9ED4-85ED-4CDC-ABFC-99FCCDEB87E0}" type="presParOf" srcId="{2A1E0973-1E1B-4DFC-A832-D62D4220BF47}" destId="{EB0DB88F-673A-41A1-91FF-7ECD1072CE1B}" srcOrd="1" destOrd="0" presId="urn:microsoft.com/office/officeart/2005/8/layout/orgChart1"/>
    <dgm:cxn modelId="{CEFCC269-5AEB-4B32-AED2-3D48EAE6CB36}" type="presParOf" srcId="{2A1E0973-1E1B-4DFC-A832-D62D4220BF47}" destId="{976207E0-1962-4712-97B1-56E2C229F652}" srcOrd="2" destOrd="0" presId="urn:microsoft.com/office/officeart/2005/8/layout/orgChart1"/>
    <dgm:cxn modelId="{0D7DD4C9-D8B2-41DB-B9B4-59335A0E5CAC}" type="presParOf" srcId="{ABD8147D-9BFE-4505-8098-B4C79E820609}" destId="{2878157B-7765-441C-8B2C-1EC26DCA8179}" srcOrd="4" destOrd="0" presId="urn:microsoft.com/office/officeart/2005/8/layout/orgChart1"/>
    <dgm:cxn modelId="{2D245C94-F7A1-42B0-B66C-36A730A4D2D4}" type="presParOf" srcId="{ABD8147D-9BFE-4505-8098-B4C79E820609}" destId="{2B69351C-C5E1-4B56-B7BD-AA40EE70A859}" srcOrd="5" destOrd="0" presId="urn:microsoft.com/office/officeart/2005/8/layout/orgChart1"/>
    <dgm:cxn modelId="{0CCEADA6-32A2-4EF0-BB4C-7DE112C1AF03}" type="presParOf" srcId="{2B69351C-C5E1-4B56-B7BD-AA40EE70A859}" destId="{CCFC48C6-3847-4C97-B722-16D6AD4738E2}" srcOrd="0" destOrd="0" presId="urn:microsoft.com/office/officeart/2005/8/layout/orgChart1"/>
    <dgm:cxn modelId="{BE89B8AC-6632-4DD7-A923-6871D81F9C0A}" type="presParOf" srcId="{CCFC48C6-3847-4C97-B722-16D6AD4738E2}" destId="{CB415946-70A9-41AE-9FAE-4D5B7AC02851}" srcOrd="0" destOrd="0" presId="urn:microsoft.com/office/officeart/2005/8/layout/orgChart1"/>
    <dgm:cxn modelId="{EAD09EB5-85A4-4C35-B133-D9321F40BD73}" type="presParOf" srcId="{CCFC48C6-3847-4C97-B722-16D6AD4738E2}" destId="{3D195D2D-073D-4AC5-B1D4-A19DCAA87335}" srcOrd="1" destOrd="0" presId="urn:microsoft.com/office/officeart/2005/8/layout/orgChart1"/>
    <dgm:cxn modelId="{99E630D1-5879-49A4-92C0-79EF64BCF815}" type="presParOf" srcId="{2B69351C-C5E1-4B56-B7BD-AA40EE70A859}" destId="{8DCA6BF3-3123-46C2-98B0-82BDC4970A01}" srcOrd="1" destOrd="0" presId="urn:microsoft.com/office/officeart/2005/8/layout/orgChart1"/>
    <dgm:cxn modelId="{F322ACE7-E039-4771-ABAB-C515BEE20B1B}" type="presParOf" srcId="{2B69351C-C5E1-4B56-B7BD-AA40EE70A859}" destId="{C1ADA1CB-24C4-4414-B1C2-ED01997F45B5}" srcOrd="2" destOrd="0" presId="urn:microsoft.com/office/officeart/2005/8/layout/orgChart1"/>
    <dgm:cxn modelId="{810C03C5-B50B-48AF-8E4C-97DF16C30BF0}" type="presParOf" srcId="{1FB79D10-F9F2-4EDA-BCD1-C3EDB9BDE680}" destId="{78ADF1E8-EBAC-4A40-B001-64E596916507}" srcOrd="2" destOrd="0" presId="urn:microsoft.com/office/officeart/2005/8/layout/orgChart1"/>
    <dgm:cxn modelId="{D79779E7-2191-4992-975F-F16EC9506CA3}" type="presParOf" srcId="{2DB62B0C-70A9-4F92-8ED8-4409E84D2163}" destId="{C3F6B75E-5CCE-48F5-A3EC-83A762A7A050}" srcOrd="2" destOrd="0" presId="urn:microsoft.com/office/officeart/2005/8/layout/orgChart1"/>
    <dgm:cxn modelId="{28A84A3A-1B08-442B-9A14-32AF664AAF07}" type="presParOf" srcId="{9A42D108-EC3E-41F5-8FB5-5DBF0302D956}" destId="{D8450C15-F419-4D2B-8A8B-C6881E1A2F17}" srcOrd="2" destOrd="0" presId="urn:microsoft.com/office/officeart/2005/8/layout/orgChart1"/>
    <dgm:cxn modelId="{17269284-4881-4B72-BAB0-B559E20D9D6F}" type="presParOf" srcId="{9A42D108-EC3E-41F5-8FB5-5DBF0302D956}" destId="{BA5B5153-F537-4A4F-88F9-AD73FF7B3D7B}" srcOrd="3" destOrd="0" presId="urn:microsoft.com/office/officeart/2005/8/layout/orgChart1"/>
    <dgm:cxn modelId="{467D7128-0105-42C5-B41D-EAF1EC328658}" type="presParOf" srcId="{BA5B5153-F537-4A4F-88F9-AD73FF7B3D7B}" destId="{2BAA7BC2-3B83-499F-A026-25EE56EAC331}" srcOrd="0" destOrd="0" presId="urn:microsoft.com/office/officeart/2005/8/layout/orgChart1"/>
    <dgm:cxn modelId="{3B68F616-0AB3-4176-BC9A-FDFC20CEE506}" type="presParOf" srcId="{2BAA7BC2-3B83-499F-A026-25EE56EAC331}" destId="{32B867BD-DF70-45BE-B2D9-ADDCA1B96219}" srcOrd="0" destOrd="0" presId="urn:microsoft.com/office/officeart/2005/8/layout/orgChart1"/>
    <dgm:cxn modelId="{FA62FA42-9F0D-4D1A-96E4-3B7A74EA7AD7}" type="presParOf" srcId="{2BAA7BC2-3B83-499F-A026-25EE56EAC331}" destId="{CEB64B47-19EE-442C-84F8-574F0FB28797}" srcOrd="1" destOrd="0" presId="urn:microsoft.com/office/officeart/2005/8/layout/orgChart1"/>
    <dgm:cxn modelId="{E9BDB8C6-A5CE-434A-9BDE-2DF23A8E808D}" type="presParOf" srcId="{BA5B5153-F537-4A4F-88F9-AD73FF7B3D7B}" destId="{3DC280A4-F47B-4D05-95B7-DACFA44BF38A}" srcOrd="1" destOrd="0" presId="urn:microsoft.com/office/officeart/2005/8/layout/orgChart1"/>
    <dgm:cxn modelId="{9993F40B-9178-4C52-956A-3161D6714AFB}" type="presParOf" srcId="{3DC280A4-F47B-4D05-95B7-DACFA44BF38A}" destId="{72A4AD53-E80E-49D4-9DF2-07F790B8D615}" srcOrd="0" destOrd="0" presId="urn:microsoft.com/office/officeart/2005/8/layout/orgChart1"/>
    <dgm:cxn modelId="{B81CA683-4F44-4976-AC3B-82C9B7C4734B}" type="presParOf" srcId="{3DC280A4-F47B-4D05-95B7-DACFA44BF38A}" destId="{9514A81A-F359-4F7D-A7C7-ED422A1290C1}" srcOrd="1" destOrd="0" presId="urn:microsoft.com/office/officeart/2005/8/layout/orgChart1"/>
    <dgm:cxn modelId="{2F6640F5-EE21-4FFD-A65D-B1E4F5573E7F}" type="presParOf" srcId="{9514A81A-F359-4F7D-A7C7-ED422A1290C1}" destId="{E4BBB726-76FB-42DE-8E64-23730814B788}" srcOrd="0" destOrd="0" presId="urn:microsoft.com/office/officeart/2005/8/layout/orgChart1"/>
    <dgm:cxn modelId="{EAB52B1F-1B08-4DB1-A7B7-3CACC2F3A379}" type="presParOf" srcId="{E4BBB726-76FB-42DE-8E64-23730814B788}" destId="{6B8AD5C4-58A0-4243-8FA7-551C014FCF05}" srcOrd="0" destOrd="0" presId="urn:microsoft.com/office/officeart/2005/8/layout/orgChart1"/>
    <dgm:cxn modelId="{121193DF-F5A5-4A63-9B12-EC2859F57033}" type="presParOf" srcId="{E4BBB726-76FB-42DE-8E64-23730814B788}" destId="{0CB97265-11EA-4F41-8618-4B52F237F383}" srcOrd="1" destOrd="0" presId="urn:microsoft.com/office/officeart/2005/8/layout/orgChart1"/>
    <dgm:cxn modelId="{18E32C42-46B1-4AAE-97D5-7495D6932541}" type="presParOf" srcId="{9514A81A-F359-4F7D-A7C7-ED422A1290C1}" destId="{A810E0F0-BBDB-49C1-986B-6C8698634B41}" srcOrd="1" destOrd="0" presId="urn:microsoft.com/office/officeart/2005/8/layout/orgChart1"/>
    <dgm:cxn modelId="{1362E984-0301-416D-9CA2-533977759C96}" type="presParOf" srcId="{9514A81A-F359-4F7D-A7C7-ED422A1290C1}" destId="{02C9F08A-789F-4E4F-9A7B-4CE0E7CC974B}" srcOrd="2" destOrd="0" presId="urn:microsoft.com/office/officeart/2005/8/layout/orgChart1"/>
    <dgm:cxn modelId="{F3548529-3EF7-481A-9743-AA901D864177}" type="presParOf" srcId="{3DC280A4-F47B-4D05-95B7-DACFA44BF38A}" destId="{64860828-3A44-41C1-9B2E-A1BC68D3756E}" srcOrd="2" destOrd="0" presId="urn:microsoft.com/office/officeart/2005/8/layout/orgChart1"/>
    <dgm:cxn modelId="{C142F831-6758-435E-A79E-D29B477E795A}" type="presParOf" srcId="{3DC280A4-F47B-4D05-95B7-DACFA44BF38A}" destId="{AFD6AFB2-C982-4234-83EA-4BD024E15D88}" srcOrd="3" destOrd="0" presId="urn:microsoft.com/office/officeart/2005/8/layout/orgChart1"/>
    <dgm:cxn modelId="{29753317-AAEB-4A74-8601-BAE9F98702C9}" type="presParOf" srcId="{AFD6AFB2-C982-4234-83EA-4BD024E15D88}" destId="{67333184-7202-4DEA-8FD9-E6C39061A54F}" srcOrd="0" destOrd="0" presId="urn:microsoft.com/office/officeart/2005/8/layout/orgChart1"/>
    <dgm:cxn modelId="{164D7394-306A-4BFF-9063-FDC420F19343}" type="presParOf" srcId="{67333184-7202-4DEA-8FD9-E6C39061A54F}" destId="{4FBD62AC-C1E6-4B66-B6B0-882C1C080BEC}" srcOrd="0" destOrd="0" presId="urn:microsoft.com/office/officeart/2005/8/layout/orgChart1"/>
    <dgm:cxn modelId="{4062BA44-F7DF-4609-B51D-E5CA61568814}" type="presParOf" srcId="{67333184-7202-4DEA-8FD9-E6C39061A54F}" destId="{9A62F89B-4ADD-4F87-BC62-F8FAED066073}" srcOrd="1" destOrd="0" presId="urn:microsoft.com/office/officeart/2005/8/layout/orgChart1"/>
    <dgm:cxn modelId="{0CC5D5D8-F401-47CF-B402-313A0E87BAFA}" type="presParOf" srcId="{AFD6AFB2-C982-4234-83EA-4BD024E15D88}" destId="{9AB880A9-A08E-451C-9E22-83FB1B451C42}" srcOrd="1" destOrd="0" presId="urn:microsoft.com/office/officeart/2005/8/layout/orgChart1"/>
    <dgm:cxn modelId="{A9F47E4A-AECB-4D04-84C8-4C75544B493F}" type="presParOf" srcId="{AFD6AFB2-C982-4234-83EA-4BD024E15D88}" destId="{5A829501-9AE0-47FA-936B-14ED99CCC1B3}" srcOrd="2" destOrd="0" presId="urn:microsoft.com/office/officeart/2005/8/layout/orgChart1"/>
    <dgm:cxn modelId="{8FAEA83E-4AEE-4049-B054-7ADAC3487D74}" type="presParOf" srcId="{3DC280A4-F47B-4D05-95B7-DACFA44BF38A}" destId="{D7AE2796-8D47-43A8-B03B-79E238D92B40}" srcOrd="4" destOrd="0" presId="urn:microsoft.com/office/officeart/2005/8/layout/orgChart1"/>
    <dgm:cxn modelId="{98AE8976-8CD3-4AFA-BC1C-B0725A537120}" type="presParOf" srcId="{3DC280A4-F47B-4D05-95B7-DACFA44BF38A}" destId="{B74189D4-345B-4FD7-ABF3-2889D8503365}" srcOrd="5" destOrd="0" presId="urn:microsoft.com/office/officeart/2005/8/layout/orgChart1"/>
    <dgm:cxn modelId="{C49B3226-7D79-4BA0-BD98-7709C75084D1}" type="presParOf" srcId="{B74189D4-345B-4FD7-ABF3-2889D8503365}" destId="{D77E8FED-0384-4865-9D6A-17CA8B794E3F}" srcOrd="0" destOrd="0" presId="urn:microsoft.com/office/officeart/2005/8/layout/orgChart1"/>
    <dgm:cxn modelId="{4E755DFC-EE92-480D-B631-B88F54E67FD1}" type="presParOf" srcId="{D77E8FED-0384-4865-9D6A-17CA8B794E3F}" destId="{102BC1FD-1022-4F8A-B361-AFD851874572}" srcOrd="0" destOrd="0" presId="urn:microsoft.com/office/officeart/2005/8/layout/orgChart1"/>
    <dgm:cxn modelId="{4D119E90-BD54-4C5D-9073-B3885588982C}" type="presParOf" srcId="{D77E8FED-0384-4865-9D6A-17CA8B794E3F}" destId="{C3903FFE-2234-4729-B406-92EEEF6D307E}" srcOrd="1" destOrd="0" presId="urn:microsoft.com/office/officeart/2005/8/layout/orgChart1"/>
    <dgm:cxn modelId="{C7B23802-9B4B-4392-A84D-EE4BA5096F3B}" type="presParOf" srcId="{B74189D4-345B-4FD7-ABF3-2889D8503365}" destId="{9D99C174-CB0E-4799-9366-CAF4DA4E6862}" srcOrd="1" destOrd="0" presId="urn:microsoft.com/office/officeart/2005/8/layout/orgChart1"/>
    <dgm:cxn modelId="{6C69C9C2-2DBC-474E-9A6C-D3D517B33D8C}" type="presParOf" srcId="{B74189D4-345B-4FD7-ABF3-2889D8503365}" destId="{019FC0D2-97D0-4FCA-8149-2CD69AB866E2}" srcOrd="2" destOrd="0" presId="urn:microsoft.com/office/officeart/2005/8/layout/orgChart1"/>
    <dgm:cxn modelId="{6ABABA88-C515-477F-B159-48851B7AE938}" type="presParOf" srcId="{BA5B5153-F537-4A4F-88F9-AD73FF7B3D7B}" destId="{B23D6445-A5B9-43AC-B3AC-EF4DC710BBD7}" srcOrd="2" destOrd="0" presId="urn:microsoft.com/office/officeart/2005/8/layout/orgChart1"/>
    <dgm:cxn modelId="{0990EDC1-433A-4965-B4E8-1BAB71050A19}" type="presParOf" srcId="{881B284D-842E-4A68-A6BD-E76B5A5DBE2A}" destId="{E8331C43-45DF-447F-BA4A-18CA0D4F08D5}" srcOrd="2" destOrd="0" presId="urn:microsoft.com/office/officeart/2005/8/layout/orgChart1"/>
    <dgm:cxn modelId="{9C91B27F-FCCD-4002-B84A-8F8C02CDF91D}" type="presParOf" srcId="{FA8DCBE0-EB1A-465C-BEC8-CA5272968639}" destId="{598E47C6-B28C-45AB-A647-F342AFDA94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E2796-8D47-43A8-B03B-79E238D92B40}">
      <dsp:nvSpPr>
        <dsp:cNvPr id="0" name=""/>
        <dsp:cNvSpPr/>
      </dsp:nvSpPr>
      <dsp:spPr>
        <a:xfrm>
          <a:off x="8726600" y="2848263"/>
          <a:ext cx="1296423" cy="1691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1846"/>
              </a:lnTo>
              <a:lnTo>
                <a:pt x="1296423" y="169184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60828-3A44-41C1-9B2E-A1BC68D3756E}">
      <dsp:nvSpPr>
        <dsp:cNvPr id="0" name=""/>
        <dsp:cNvSpPr/>
      </dsp:nvSpPr>
      <dsp:spPr>
        <a:xfrm>
          <a:off x="8726600" y="2848263"/>
          <a:ext cx="1919057" cy="1125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605"/>
              </a:lnTo>
              <a:lnTo>
                <a:pt x="1919057" y="112560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A4AD53-E80E-49D4-9DF2-07F790B8D615}">
      <dsp:nvSpPr>
        <dsp:cNvPr id="0" name=""/>
        <dsp:cNvSpPr/>
      </dsp:nvSpPr>
      <dsp:spPr>
        <a:xfrm>
          <a:off x="8726600" y="2848263"/>
          <a:ext cx="2124769" cy="461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389"/>
              </a:lnTo>
              <a:lnTo>
                <a:pt x="2124769" y="4613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450C15-F419-4D2B-8A8B-C6881E1A2F17}">
      <dsp:nvSpPr>
        <dsp:cNvPr id="0" name=""/>
        <dsp:cNvSpPr/>
      </dsp:nvSpPr>
      <dsp:spPr>
        <a:xfrm>
          <a:off x="9191208" y="1212242"/>
          <a:ext cx="1172944" cy="2370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99"/>
              </a:lnTo>
              <a:lnTo>
                <a:pt x="1172944" y="141799"/>
              </a:lnTo>
              <a:lnTo>
                <a:pt x="1172944" y="2370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8157B-7765-441C-8B2C-1EC26DCA8179}">
      <dsp:nvSpPr>
        <dsp:cNvPr id="0" name=""/>
        <dsp:cNvSpPr/>
      </dsp:nvSpPr>
      <dsp:spPr>
        <a:xfrm>
          <a:off x="3288530" y="3251428"/>
          <a:ext cx="492488" cy="2282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2494"/>
              </a:lnTo>
              <a:lnTo>
                <a:pt x="492488" y="228249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1B95D-04BF-47F3-9D45-DE24FCDBCA94}">
      <dsp:nvSpPr>
        <dsp:cNvPr id="0" name=""/>
        <dsp:cNvSpPr/>
      </dsp:nvSpPr>
      <dsp:spPr>
        <a:xfrm>
          <a:off x="3288530" y="3251428"/>
          <a:ext cx="501305" cy="1327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7414"/>
              </a:lnTo>
              <a:lnTo>
                <a:pt x="501305" y="132741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382A7-044E-4073-ACA1-EF4CB77FD6E4}">
      <dsp:nvSpPr>
        <dsp:cNvPr id="0" name=""/>
        <dsp:cNvSpPr/>
      </dsp:nvSpPr>
      <dsp:spPr>
        <a:xfrm>
          <a:off x="3288530" y="3251428"/>
          <a:ext cx="501305" cy="5255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5589"/>
              </a:lnTo>
              <a:lnTo>
                <a:pt x="501305" y="5255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7F793-69DF-48C2-A4F5-FC79E4FBFA35}">
      <dsp:nvSpPr>
        <dsp:cNvPr id="0" name=""/>
        <dsp:cNvSpPr/>
      </dsp:nvSpPr>
      <dsp:spPr>
        <a:xfrm>
          <a:off x="3897238" y="2452769"/>
          <a:ext cx="1153014" cy="197180"/>
        </a:xfrm>
        <a:custGeom>
          <a:avLst/>
          <a:gdLst/>
          <a:ahLst/>
          <a:cxnLst/>
          <a:rect l="0" t="0" r="0" b="0"/>
          <a:pathLst>
            <a:path>
              <a:moveTo>
                <a:pt x="1153014" y="0"/>
              </a:moveTo>
              <a:lnTo>
                <a:pt x="1153014" y="101930"/>
              </a:lnTo>
              <a:lnTo>
                <a:pt x="0" y="101930"/>
              </a:lnTo>
              <a:lnTo>
                <a:pt x="0" y="19718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00D3E-E167-447F-A465-A818A2024448}">
      <dsp:nvSpPr>
        <dsp:cNvPr id="0" name=""/>
        <dsp:cNvSpPr/>
      </dsp:nvSpPr>
      <dsp:spPr>
        <a:xfrm>
          <a:off x="5050253" y="2452769"/>
          <a:ext cx="2128398" cy="210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351"/>
              </a:lnTo>
              <a:lnTo>
                <a:pt x="2128398" y="115351"/>
              </a:lnTo>
              <a:lnTo>
                <a:pt x="2128398" y="210601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E8ABF-3BD2-4A8F-BADB-459C0B98C554}">
      <dsp:nvSpPr>
        <dsp:cNvPr id="0" name=""/>
        <dsp:cNvSpPr/>
      </dsp:nvSpPr>
      <dsp:spPr>
        <a:xfrm>
          <a:off x="5050253" y="1212242"/>
          <a:ext cx="4140955" cy="245952"/>
        </a:xfrm>
        <a:custGeom>
          <a:avLst/>
          <a:gdLst/>
          <a:ahLst/>
          <a:cxnLst/>
          <a:rect l="0" t="0" r="0" b="0"/>
          <a:pathLst>
            <a:path>
              <a:moveTo>
                <a:pt x="4140955" y="0"/>
              </a:moveTo>
              <a:lnTo>
                <a:pt x="4140955" y="150703"/>
              </a:lnTo>
              <a:lnTo>
                <a:pt x="0" y="150703"/>
              </a:lnTo>
              <a:lnTo>
                <a:pt x="0" y="24595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4BB9A-0F88-4816-8C4C-8E82A98DFD50}">
      <dsp:nvSpPr>
        <dsp:cNvPr id="0" name=""/>
        <dsp:cNvSpPr/>
      </dsp:nvSpPr>
      <dsp:spPr>
        <a:xfrm>
          <a:off x="5332670" y="407849"/>
          <a:ext cx="385853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58538" y="45720"/>
              </a:lnTo>
              <a:lnTo>
                <a:pt x="3858538" y="11382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7A62C-C815-4CFB-BD90-04359FBC0B65}">
      <dsp:nvSpPr>
        <dsp:cNvPr id="0" name=""/>
        <dsp:cNvSpPr/>
      </dsp:nvSpPr>
      <dsp:spPr>
        <a:xfrm>
          <a:off x="643833" y="1400487"/>
          <a:ext cx="109309" cy="1644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4348"/>
              </a:lnTo>
              <a:lnTo>
                <a:pt x="109309" y="164434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17BD7E-E7F1-4FC3-B9B5-7507CEDA2B98}">
      <dsp:nvSpPr>
        <dsp:cNvPr id="0" name=""/>
        <dsp:cNvSpPr/>
      </dsp:nvSpPr>
      <dsp:spPr>
        <a:xfrm>
          <a:off x="643833" y="1400487"/>
          <a:ext cx="115968" cy="1048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8566"/>
              </a:lnTo>
              <a:lnTo>
                <a:pt x="115968" y="10485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38C44-D3C3-432D-94D1-863B84E1760B}">
      <dsp:nvSpPr>
        <dsp:cNvPr id="0" name=""/>
        <dsp:cNvSpPr/>
      </dsp:nvSpPr>
      <dsp:spPr>
        <a:xfrm>
          <a:off x="643833" y="1400487"/>
          <a:ext cx="111632" cy="549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9114"/>
              </a:lnTo>
              <a:lnTo>
                <a:pt x="111632" y="54911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DA943-E7C1-40CD-AADC-6164C7E23DE4}">
      <dsp:nvSpPr>
        <dsp:cNvPr id="0" name=""/>
        <dsp:cNvSpPr/>
      </dsp:nvSpPr>
      <dsp:spPr>
        <a:xfrm>
          <a:off x="1311099" y="453569"/>
          <a:ext cx="4021570" cy="111252"/>
        </a:xfrm>
        <a:custGeom>
          <a:avLst/>
          <a:gdLst/>
          <a:ahLst/>
          <a:cxnLst/>
          <a:rect l="0" t="0" r="0" b="0"/>
          <a:pathLst>
            <a:path>
              <a:moveTo>
                <a:pt x="4021570" y="0"/>
              </a:moveTo>
              <a:lnTo>
                <a:pt x="4021570" y="16002"/>
              </a:lnTo>
              <a:lnTo>
                <a:pt x="0" y="16002"/>
              </a:lnTo>
              <a:lnTo>
                <a:pt x="0" y="1112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E2A6F-D960-4B35-AA4B-59B8962B46CD}">
      <dsp:nvSpPr>
        <dsp:cNvPr id="0" name=""/>
        <dsp:cNvSpPr/>
      </dsp:nvSpPr>
      <dsp:spPr>
        <a:xfrm>
          <a:off x="4407415" y="0"/>
          <a:ext cx="1850509" cy="453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u="sng" kern="1200" dirty="0" smtClean="0">
              <a:solidFill>
                <a:schemeClr val="tx1"/>
              </a:solidFill>
            </a:rPr>
            <a:t>ПОЗНАНИЕ</a:t>
          </a:r>
          <a:endParaRPr lang="ru-RU" sz="2800" b="1" u="sng" kern="1200" dirty="0">
            <a:solidFill>
              <a:schemeClr val="tx1"/>
            </a:solidFill>
          </a:endParaRPr>
        </a:p>
      </dsp:txBody>
      <dsp:txXfrm>
        <a:off x="4407415" y="0"/>
        <a:ext cx="1850509" cy="453569"/>
      </dsp:txXfrm>
    </dsp:sp>
    <dsp:sp modelId="{C4F790D5-BA2E-4477-AEB5-B38B48F1CDD2}">
      <dsp:nvSpPr>
        <dsp:cNvPr id="0" name=""/>
        <dsp:cNvSpPr/>
      </dsp:nvSpPr>
      <dsp:spPr>
        <a:xfrm>
          <a:off x="477017" y="564821"/>
          <a:ext cx="1668165" cy="8356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Чувственное познание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77017" y="564821"/>
        <a:ext cx="1668165" cy="835665"/>
      </dsp:txXfrm>
    </dsp:sp>
    <dsp:sp modelId="{D95BF720-0A6F-4BF2-9FBE-7E205FF61763}">
      <dsp:nvSpPr>
        <dsp:cNvPr id="0" name=""/>
        <dsp:cNvSpPr/>
      </dsp:nvSpPr>
      <dsp:spPr>
        <a:xfrm>
          <a:off x="755465" y="1722816"/>
          <a:ext cx="1394137" cy="453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Ощущение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755465" y="1722816"/>
        <a:ext cx="1394137" cy="453569"/>
      </dsp:txXfrm>
    </dsp:sp>
    <dsp:sp modelId="{486CEAFE-24DF-4314-9335-479BDB9F104A}">
      <dsp:nvSpPr>
        <dsp:cNvPr id="0" name=""/>
        <dsp:cNvSpPr/>
      </dsp:nvSpPr>
      <dsp:spPr>
        <a:xfrm>
          <a:off x="759801" y="2222269"/>
          <a:ext cx="1370206" cy="453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Восприятие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759801" y="2222269"/>
        <a:ext cx="1370206" cy="453569"/>
      </dsp:txXfrm>
    </dsp:sp>
    <dsp:sp modelId="{D44C6231-AC8C-4FFC-8EF0-F4E53AEFE636}">
      <dsp:nvSpPr>
        <dsp:cNvPr id="0" name=""/>
        <dsp:cNvSpPr/>
      </dsp:nvSpPr>
      <dsp:spPr>
        <a:xfrm>
          <a:off x="753143" y="2818051"/>
          <a:ext cx="2039829" cy="453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Представление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753143" y="2818051"/>
        <a:ext cx="2039829" cy="453569"/>
      </dsp:txXfrm>
    </dsp:sp>
    <dsp:sp modelId="{CE33E48D-A938-4DA7-86FA-99096704D3D9}">
      <dsp:nvSpPr>
        <dsp:cNvPr id="0" name=""/>
        <dsp:cNvSpPr/>
      </dsp:nvSpPr>
      <dsp:spPr>
        <a:xfrm>
          <a:off x="8458136" y="521673"/>
          <a:ext cx="1466145" cy="6905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Мышление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458136" y="521673"/>
        <a:ext cx="1466145" cy="690568"/>
      </dsp:txXfrm>
    </dsp:sp>
    <dsp:sp modelId="{EC3337E7-A7ED-42CE-B489-F48DB40F6A99}">
      <dsp:nvSpPr>
        <dsp:cNvPr id="0" name=""/>
        <dsp:cNvSpPr/>
      </dsp:nvSpPr>
      <dsp:spPr>
        <a:xfrm>
          <a:off x="3282824" y="1458195"/>
          <a:ext cx="3534859" cy="994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Разумное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(логика разумного мышления – логика диалектическая)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282824" y="1458195"/>
        <a:ext cx="3534859" cy="994574"/>
      </dsp:txXfrm>
    </dsp:sp>
    <dsp:sp modelId="{96A431F1-2C72-4F32-8CDE-BC7167EBF590}">
      <dsp:nvSpPr>
        <dsp:cNvPr id="0" name=""/>
        <dsp:cNvSpPr/>
      </dsp:nvSpPr>
      <dsp:spPr>
        <a:xfrm>
          <a:off x="6520672" y="2663370"/>
          <a:ext cx="1315959" cy="6504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Категории диалектики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520672" y="2663370"/>
        <a:ext cx="1315959" cy="650477"/>
      </dsp:txXfrm>
    </dsp:sp>
    <dsp:sp modelId="{41A5066B-584A-42C0-9C05-B59BCAA4C193}">
      <dsp:nvSpPr>
        <dsp:cNvPr id="0" name=""/>
        <dsp:cNvSpPr/>
      </dsp:nvSpPr>
      <dsp:spPr>
        <a:xfrm>
          <a:off x="3136352" y="2649949"/>
          <a:ext cx="1521771" cy="601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Законы диалектики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136352" y="2649949"/>
        <a:ext cx="1521771" cy="601478"/>
      </dsp:txXfrm>
    </dsp:sp>
    <dsp:sp modelId="{73CB913E-7CFC-4066-9744-E3A296F50B1E}">
      <dsp:nvSpPr>
        <dsp:cNvPr id="0" name=""/>
        <dsp:cNvSpPr/>
      </dsp:nvSpPr>
      <dsp:spPr>
        <a:xfrm>
          <a:off x="3789835" y="3486495"/>
          <a:ext cx="1689492" cy="5810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Отрицание отрицания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789835" y="3486495"/>
        <a:ext cx="1689492" cy="581045"/>
      </dsp:txXfrm>
    </dsp:sp>
    <dsp:sp modelId="{98129CEE-C399-4C51-AB2E-2C6805EBE578}">
      <dsp:nvSpPr>
        <dsp:cNvPr id="0" name=""/>
        <dsp:cNvSpPr/>
      </dsp:nvSpPr>
      <dsp:spPr>
        <a:xfrm>
          <a:off x="3789835" y="4152231"/>
          <a:ext cx="1697076" cy="8532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Переход количества в качество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789835" y="4152231"/>
        <a:ext cx="1697076" cy="853223"/>
      </dsp:txXfrm>
    </dsp:sp>
    <dsp:sp modelId="{CB415946-70A9-41AE-9FAE-4D5B7AC02851}">
      <dsp:nvSpPr>
        <dsp:cNvPr id="0" name=""/>
        <dsp:cNvSpPr/>
      </dsp:nvSpPr>
      <dsp:spPr>
        <a:xfrm>
          <a:off x="3781018" y="5098967"/>
          <a:ext cx="2627347" cy="8699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Единство и борьба противоположностей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781018" y="5098967"/>
        <a:ext cx="2627347" cy="869910"/>
      </dsp:txXfrm>
    </dsp:sp>
    <dsp:sp modelId="{32B867BD-DF70-45BE-B2D9-ADDCA1B96219}">
      <dsp:nvSpPr>
        <dsp:cNvPr id="0" name=""/>
        <dsp:cNvSpPr/>
      </dsp:nvSpPr>
      <dsp:spPr>
        <a:xfrm>
          <a:off x="8317211" y="1449291"/>
          <a:ext cx="4093883" cy="13989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Рассудочное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(логика рассудочного мышления – логика формальная)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317211" y="1449291"/>
        <a:ext cx="4093883" cy="1398972"/>
      </dsp:txXfrm>
    </dsp:sp>
    <dsp:sp modelId="{6B8AD5C4-58A0-4243-8FA7-551C014FCF05}">
      <dsp:nvSpPr>
        <dsp:cNvPr id="0" name=""/>
        <dsp:cNvSpPr/>
      </dsp:nvSpPr>
      <dsp:spPr>
        <a:xfrm>
          <a:off x="10851369" y="3082868"/>
          <a:ext cx="1188280" cy="453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Понятие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0851369" y="3082868"/>
        <a:ext cx="1188280" cy="453569"/>
      </dsp:txXfrm>
    </dsp:sp>
    <dsp:sp modelId="{4FBD62AC-C1E6-4B66-B6B0-882C1C080BEC}">
      <dsp:nvSpPr>
        <dsp:cNvPr id="0" name=""/>
        <dsp:cNvSpPr/>
      </dsp:nvSpPr>
      <dsp:spPr>
        <a:xfrm>
          <a:off x="10645657" y="3747084"/>
          <a:ext cx="1382752" cy="453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Суждение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0645657" y="3747084"/>
        <a:ext cx="1382752" cy="453569"/>
      </dsp:txXfrm>
    </dsp:sp>
    <dsp:sp modelId="{102BC1FD-1022-4F8A-B361-AFD851874572}">
      <dsp:nvSpPr>
        <dsp:cNvPr id="0" name=""/>
        <dsp:cNvSpPr/>
      </dsp:nvSpPr>
      <dsp:spPr>
        <a:xfrm>
          <a:off x="10023024" y="4313325"/>
          <a:ext cx="2015554" cy="4535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Умозаключение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0023024" y="4313325"/>
        <a:ext cx="2015554" cy="4535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71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54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61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2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4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7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44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554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7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70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09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8D79F3E-5D20-4FB7-B6A7-5C37E62EB1C8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45FA17-7BB9-48ED-8C99-41A396642BE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66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leninka.ru/article/v/problema-sotsialnoy-realnosti" TargetMode="External"/><Relationship Id="rId2" Type="http://schemas.openxmlformats.org/officeDocument/2006/relationships/hyperlink" Target="http://scepsis.net/library/id_666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cepsis.net/library/id_417.html" TargetMode="External"/><Relationship Id="rId4" Type="http://schemas.openxmlformats.org/officeDocument/2006/relationships/hyperlink" Target="https://cyberleninka.ru/article/v/problema-soznanie-i-mozg-informatsionnyy-podhod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1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05250" y="453578"/>
            <a:ext cx="8591550" cy="8763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Дубровский Д.И.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75027" y="785704"/>
            <a:ext cx="47371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+mj-lt"/>
              </a:rPr>
              <a:t>Информационный подход</a:t>
            </a:r>
            <a:r>
              <a:rPr lang="en-US" sz="3200" b="1" dirty="0" smtClean="0">
                <a:latin typeface="+mj-lt"/>
              </a:rPr>
              <a:t>:</a:t>
            </a:r>
            <a:endParaRPr lang="ru-RU" sz="32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25" y="1488478"/>
            <a:ext cx="1196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Посылки</a:t>
            </a:r>
            <a:r>
              <a:rPr lang="en-US" sz="2400" dirty="0" smtClean="0"/>
              <a:t>:</a:t>
            </a:r>
          </a:p>
          <a:p>
            <a:pPr marL="342900" indent="-342900" algn="just">
              <a:buAutoNum type="arabicParenR"/>
            </a:pPr>
            <a:r>
              <a:rPr lang="ru-RU" sz="2400" b="1" dirty="0" smtClean="0"/>
              <a:t>Информация </a:t>
            </a:r>
            <a:r>
              <a:rPr lang="ru-RU" sz="2400" dirty="0" smtClean="0"/>
              <a:t>(«содержание сообщения, сигнала») </a:t>
            </a:r>
            <a:r>
              <a:rPr lang="ru-RU" sz="2400" b="1" dirty="0" smtClean="0"/>
              <a:t>необходимо воплощена в своем материальном, физическом носителе </a:t>
            </a:r>
            <a:r>
              <a:rPr lang="ru-RU" sz="2400" dirty="0" smtClean="0"/>
              <a:t>(т.е. не существует вне, помимо его)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pPr marL="342900" indent="-342900" algn="just">
              <a:buAutoNum type="arabicParenR"/>
            </a:pPr>
            <a:r>
              <a:rPr lang="ru-RU" sz="2400" b="1" dirty="0" smtClean="0"/>
              <a:t>Информация инвариантна по отношению к физическому носителю</a:t>
            </a:r>
            <a:r>
              <a:rPr lang="en-US" sz="2400" dirty="0" smtClean="0"/>
              <a:t>;</a:t>
            </a:r>
          </a:p>
          <a:p>
            <a:pPr marL="342900" indent="-342900" algn="just">
              <a:buAutoNum type="arabicParenR"/>
            </a:pPr>
            <a:r>
              <a:rPr lang="ru-RU" sz="2400" b="1" dirty="0" smtClean="0"/>
              <a:t>Явления субъективной реальности </a:t>
            </a:r>
            <a:r>
              <a:rPr lang="ru-RU" sz="2400" dirty="0" smtClean="0"/>
              <a:t>(чувственный образ в виде зрительного восприятия предмета</a:t>
            </a:r>
            <a:r>
              <a:rPr lang="en-US" sz="2400" dirty="0" smtClean="0"/>
              <a:t>) </a:t>
            </a:r>
            <a:r>
              <a:rPr lang="ru-RU" sz="2400" b="1" dirty="0" smtClean="0"/>
              <a:t>могут интерпретироваться как информация</a:t>
            </a:r>
            <a:r>
              <a:rPr lang="ru-RU" sz="2400" dirty="0" smtClean="0"/>
              <a:t> </a:t>
            </a:r>
            <a:r>
              <a:rPr lang="en-US" sz="2400" dirty="0" smtClean="0"/>
              <a:t>(</a:t>
            </a:r>
            <a:r>
              <a:rPr lang="ru-RU" sz="2400" dirty="0" smtClean="0"/>
              <a:t>о данном предмете).</a:t>
            </a:r>
            <a:endParaRPr lang="en-US" sz="2400" dirty="0" smtClean="0"/>
          </a:p>
          <a:p>
            <a:pPr marL="342900" indent="-342900">
              <a:buAutoNum type="arabicParenR"/>
            </a:pP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1925" y="3904234"/>
            <a:ext cx="11445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Т.е. </a:t>
            </a:r>
            <a:r>
              <a:rPr lang="ru-RU" sz="2400" b="1" dirty="0" smtClean="0"/>
              <a:t>явление субъективной реальности</a:t>
            </a:r>
            <a:r>
              <a:rPr lang="ru-RU" sz="2400" dirty="0" smtClean="0"/>
              <a:t> необходимо </a:t>
            </a:r>
            <a:r>
              <a:rPr lang="ru-RU" sz="2400" b="1" dirty="0" smtClean="0"/>
              <a:t>связано</a:t>
            </a:r>
            <a:r>
              <a:rPr lang="ru-RU" sz="2400" dirty="0" smtClean="0"/>
              <a:t> </a:t>
            </a:r>
            <a:r>
              <a:rPr lang="ru-RU" sz="2400" b="1" dirty="0" smtClean="0"/>
              <a:t>с</a:t>
            </a:r>
            <a:r>
              <a:rPr lang="ru-RU" sz="2400" dirty="0" smtClean="0"/>
              <a:t> соответствующим </a:t>
            </a:r>
            <a:r>
              <a:rPr lang="ru-RU" sz="2400" b="1" dirty="0" smtClean="0"/>
              <a:t>мозговым процессом</a:t>
            </a:r>
            <a:r>
              <a:rPr lang="ru-RU" sz="2400" dirty="0" smtClean="0"/>
              <a:t> </a:t>
            </a:r>
            <a:r>
              <a:rPr lang="ru-RU" sz="2400" b="1" u="sng" dirty="0" smtClean="0"/>
              <a:t>как информация со своим носителем.</a:t>
            </a:r>
            <a:endParaRPr lang="ru-RU" sz="2400" b="1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25" y="5052432"/>
            <a:ext cx="11445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Качество</a:t>
            </a:r>
            <a:r>
              <a:rPr lang="ru-RU" sz="2400" dirty="0"/>
              <a:t> субъективной реальности </a:t>
            </a:r>
            <a:r>
              <a:rPr lang="ru-RU" sz="2400" b="1" dirty="0"/>
              <a:t>связано</a:t>
            </a:r>
            <a:r>
              <a:rPr lang="ru-RU" sz="2400" dirty="0"/>
              <a:t> с</a:t>
            </a:r>
            <a:r>
              <a:rPr lang="ru-RU" sz="2400" dirty="0" smtClean="0"/>
              <a:t>:</a:t>
            </a:r>
            <a:endParaRPr lang="ru-RU" sz="2400" dirty="0"/>
          </a:p>
          <a:p>
            <a:pPr algn="just"/>
            <a:r>
              <a:rPr lang="ru-RU" sz="2400" dirty="0" smtClean="0"/>
              <a:t>1) Явлением </a:t>
            </a:r>
            <a:r>
              <a:rPr lang="ru-RU" sz="2400" dirty="0"/>
              <a:t>информации в </a:t>
            </a:r>
            <a:r>
              <a:rPr lang="ru-RU" sz="2400" b="1" dirty="0"/>
              <a:t>«чистом виде»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smtClean="0"/>
              <a:t>2) Способность </a:t>
            </a:r>
            <a:r>
              <a:rPr lang="ru-RU" sz="2400" dirty="0"/>
              <a:t>оперировать информацией </a:t>
            </a:r>
            <a:r>
              <a:rPr lang="ru-RU" sz="2400" b="1" dirty="0"/>
              <a:t>по своей воле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81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87483" y="149417"/>
            <a:ext cx="10604270" cy="10922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   </a:t>
            </a:r>
            <a:r>
              <a:rPr lang="ru-RU" b="1" dirty="0" smtClean="0"/>
              <a:t>Семёнов </a:t>
            </a:r>
            <a:r>
              <a:rPr lang="ru-RU" b="1" dirty="0"/>
              <a:t>Ю.И. и </a:t>
            </a:r>
            <a:r>
              <a:rPr lang="ru-RU" b="1" dirty="0" err="1"/>
              <a:t>Трансмарксизм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52110" y="1474947"/>
            <a:ext cx="1237801" cy="1100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886896" y="1441656"/>
            <a:ext cx="2075952" cy="1099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932749" y="914332"/>
            <a:ext cx="3713625" cy="633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Объективное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56339" y="2577599"/>
            <a:ext cx="2486887" cy="882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Материальное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458149" y="2577599"/>
            <a:ext cx="2469073" cy="882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Объектальное</a:t>
            </a:r>
            <a:endParaRPr lang="ru-RU" sz="28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274553" y="3487364"/>
            <a:ext cx="0" cy="67432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52110" y="4181688"/>
            <a:ext cx="502244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 flipV="1">
            <a:off x="268894" y="3420754"/>
            <a:ext cx="5257" cy="760934"/>
          </a:xfrm>
          <a:prstGeom prst="straightConnector1">
            <a:avLst/>
          </a:prstGeom>
          <a:ln w="666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7076299" y="914332"/>
            <a:ext cx="3734575" cy="633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Субъективное</a:t>
            </a:r>
            <a:endParaRPr lang="ru-RU" sz="3200" dirty="0"/>
          </a:p>
        </p:txBody>
      </p:sp>
      <p:cxnSp>
        <p:nvCxnSpPr>
          <p:cNvPr id="50" name="Прямая со стрелкой 49"/>
          <p:cNvCxnSpPr>
            <a:stCxn id="16" idx="6"/>
          </p:cNvCxnSpPr>
          <p:nvPr/>
        </p:nvCxnSpPr>
        <p:spPr>
          <a:xfrm>
            <a:off x="4646374" y="1231326"/>
            <a:ext cx="3023911" cy="12927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9105900" y="1268454"/>
            <a:ext cx="1704974" cy="1279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7373153" y="2575032"/>
            <a:ext cx="2028825" cy="885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Идеальное</a:t>
            </a:r>
            <a:endParaRPr lang="ru-RU" sz="2800" b="1" dirty="0"/>
          </a:p>
        </p:txBody>
      </p:sp>
      <p:sp>
        <p:nvSpPr>
          <p:cNvPr id="61" name="TextBox 60"/>
          <p:cNvSpPr txBox="1"/>
          <p:nvPr/>
        </p:nvSpPr>
        <p:spPr>
          <a:xfrm rot="19305847">
            <a:off x="8918229" y="1703499"/>
            <a:ext cx="1526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По форме</a:t>
            </a:r>
            <a:endParaRPr lang="ru-RU" sz="2400" b="1" dirty="0"/>
          </a:p>
        </p:txBody>
      </p:sp>
      <p:sp>
        <p:nvSpPr>
          <p:cNvPr id="62" name="TextBox 61"/>
          <p:cNvSpPr txBox="1"/>
          <p:nvPr/>
        </p:nvSpPr>
        <p:spPr>
          <a:xfrm rot="1355825">
            <a:off x="4957115" y="1443133"/>
            <a:ext cx="2334350" cy="466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 содержанию</a:t>
            </a:r>
            <a:endParaRPr lang="ru-RU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802031" y="3464168"/>
            <a:ext cx="6607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Субъективный образ объективной реальности</a:t>
            </a:r>
            <a:endParaRPr lang="ru-RU" sz="2400" b="1" u="sng" dirty="0"/>
          </a:p>
        </p:txBody>
      </p:sp>
      <p:sp>
        <p:nvSpPr>
          <p:cNvPr id="74" name="TextBox 73"/>
          <p:cNvSpPr txBox="1"/>
          <p:nvPr/>
        </p:nvSpPr>
        <p:spPr>
          <a:xfrm>
            <a:off x="290934" y="3987880"/>
            <a:ext cx="4470705" cy="347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5" name="TextBox 74"/>
          <p:cNvSpPr txBox="1"/>
          <p:nvPr/>
        </p:nvSpPr>
        <p:spPr>
          <a:xfrm>
            <a:off x="932749" y="2172922"/>
            <a:ext cx="1879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/>
              <a:t>Самобытие</a:t>
            </a:r>
            <a:endParaRPr lang="ru-RU" sz="2400" b="1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499047" y="2178552"/>
            <a:ext cx="19480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Въинобытие</a:t>
            </a:r>
            <a:endParaRPr lang="ru-RU" sz="2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369722" y="3521022"/>
            <a:ext cx="5278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Не может существовать без, существует только </a:t>
            </a:r>
            <a:r>
              <a:rPr lang="ru-RU" sz="2000" b="1" u="sng" dirty="0" smtClean="0"/>
              <a:t>через</a:t>
            </a:r>
            <a:r>
              <a:rPr lang="ru-RU" sz="2000" b="1" dirty="0" smtClean="0"/>
              <a:t> материальные объекты</a:t>
            </a:r>
            <a:endParaRPr lang="ru-RU" sz="2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0" y="4468435"/>
            <a:ext cx="12052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err="1" smtClean="0"/>
              <a:t>Объектальны</a:t>
            </a:r>
            <a:r>
              <a:rPr lang="en-US" sz="2800" b="1" i="1" dirty="0" smtClean="0"/>
              <a:t>: </a:t>
            </a:r>
            <a:r>
              <a:rPr lang="ru-RU" sz="2800" b="1" i="1" dirty="0" smtClean="0"/>
              <a:t>информация </a:t>
            </a:r>
            <a:r>
              <a:rPr lang="ru-RU" sz="2800" i="1" dirty="0" smtClean="0"/>
              <a:t>(упорядоченность материальных объектов в пространстве или времени)</a:t>
            </a:r>
            <a:r>
              <a:rPr lang="ru-RU" sz="2800" b="1" i="1" dirty="0" smtClean="0"/>
              <a:t>, все виды сущего и общего </a:t>
            </a:r>
            <a:r>
              <a:rPr lang="ru-RU" sz="2800" i="1" dirty="0" smtClean="0"/>
              <a:t>(включая законы природы)</a:t>
            </a:r>
            <a:r>
              <a:rPr lang="ru-RU" sz="2800" b="1" i="1" dirty="0" smtClean="0"/>
              <a:t>,</a:t>
            </a:r>
            <a:r>
              <a:rPr lang="ru-RU" sz="2800" i="1" dirty="0" smtClean="0"/>
              <a:t> </a:t>
            </a:r>
            <a:r>
              <a:rPr lang="ru-RU" sz="2800" b="1" i="1" dirty="0" smtClean="0"/>
              <a:t>Пространство-Время, системы общественных отношений, </a:t>
            </a:r>
            <a:r>
              <a:rPr lang="ru-RU" sz="2800" i="1" dirty="0" smtClean="0"/>
              <a:t>вообще </a:t>
            </a:r>
            <a:r>
              <a:rPr lang="ru-RU" sz="2800" b="1" i="1" dirty="0" smtClean="0"/>
              <a:t>все связи, все виды порядка</a:t>
            </a:r>
            <a:r>
              <a:rPr lang="ru-RU" sz="2800" i="1" dirty="0" smtClean="0"/>
              <a:t>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35703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4831" y="172020"/>
            <a:ext cx="2368551" cy="1208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Идеальное</a:t>
            </a:r>
            <a:endParaRPr lang="ru-RU" sz="3200" dirty="0"/>
          </a:p>
        </p:txBody>
      </p:sp>
      <p:cxnSp>
        <p:nvCxnSpPr>
          <p:cNvPr id="3" name="Прямая со стрелкой 2"/>
          <p:cNvCxnSpPr>
            <a:stCxn id="2" idx="1"/>
            <a:endCxn id="5" idx="6"/>
          </p:cNvCxnSpPr>
          <p:nvPr/>
        </p:nvCxnSpPr>
        <p:spPr>
          <a:xfrm flipH="1" flipV="1">
            <a:off x="3209214" y="651226"/>
            <a:ext cx="1485617" cy="124838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stCxn id="2" idx="3"/>
            <a:endCxn id="6" idx="2"/>
          </p:cNvCxnSpPr>
          <p:nvPr/>
        </p:nvCxnSpPr>
        <p:spPr>
          <a:xfrm flipV="1">
            <a:off x="7063382" y="651323"/>
            <a:ext cx="1485617" cy="124741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256465" y="167039"/>
            <a:ext cx="2952749" cy="9683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/>
              <a:t>Биоидеальное</a:t>
            </a:r>
            <a:endParaRPr lang="ru-RU" sz="2400" dirty="0" smtClean="0"/>
          </a:p>
        </p:txBody>
      </p:sp>
      <p:sp>
        <p:nvSpPr>
          <p:cNvPr id="6" name="Овал 5"/>
          <p:cNvSpPr/>
          <p:nvPr/>
        </p:nvSpPr>
        <p:spPr>
          <a:xfrm>
            <a:off x="8548999" y="167136"/>
            <a:ext cx="2768600" cy="9683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Социо</a:t>
            </a:r>
            <a:r>
              <a:rPr lang="ru-RU" sz="2400" dirty="0" smtClean="0"/>
              <a:t>-идеальное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49266" y="2119857"/>
            <a:ext cx="2368552" cy="1162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Холио</a:t>
            </a:r>
            <a:r>
              <a:rPr lang="ru-RU" sz="3200" dirty="0" smtClean="0"/>
              <a:t>-идеальное</a:t>
            </a:r>
            <a:endParaRPr lang="ru-RU" sz="3200" dirty="0"/>
          </a:p>
        </p:txBody>
      </p:sp>
      <p:sp>
        <p:nvSpPr>
          <p:cNvPr id="8" name="Овал 7"/>
          <p:cNvSpPr/>
          <p:nvPr/>
        </p:nvSpPr>
        <p:spPr>
          <a:xfrm>
            <a:off x="103923" y="3564937"/>
            <a:ext cx="2286000" cy="111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Икон-идеальное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2849911" y="3564937"/>
            <a:ext cx="2269949" cy="111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Аникон</a:t>
            </a:r>
            <a:r>
              <a:rPr lang="ru-RU" sz="2400" dirty="0" smtClean="0"/>
              <a:t>-идеальное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82966" y="2120126"/>
            <a:ext cx="2368551" cy="1162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Интро</a:t>
            </a:r>
            <a:r>
              <a:rPr lang="ru-RU" sz="3200" dirty="0" smtClean="0"/>
              <a:t>-идеальное</a:t>
            </a:r>
            <a:endParaRPr lang="ru-RU" sz="3200" dirty="0"/>
          </a:p>
        </p:txBody>
      </p:sp>
      <p:cxnSp>
        <p:nvCxnSpPr>
          <p:cNvPr id="11" name="Прямая со стрелкой 10"/>
          <p:cNvCxnSpPr>
            <a:stCxn id="34" idx="1"/>
            <a:endCxn id="7" idx="3"/>
          </p:cNvCxnSpPr>
          <p:nvPr/>
        </p:nvCxnSpPr>
        <p:spPr>
          <a:xfrm flipH="1">
            <a:off x="3617818" y="2564600"/>
            <a:ext cx="1077013" cy="136484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856832" y="3564937"/>
            <a:ext cx="2253769" cy="111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Дубль-идеальное</a:t>
            </a:r>
            <a:endParaRPr lang="ru-RU" sz="2400" dirty="0"/>
          </a:p>
        </p:txBody>
      </p:sp>
      <p:sp>
        <p:nvSpPr>
          <p:cNvPr id="16" name="Овал 15"/>
          <p:cNvSpPr/>
          <p:nvPr/>
        </p:nvSpPr>
        <p:spPr>
          <a:xfrm>
            <a:off x="9686420" y="3564937"/>
            <a:ext cx="2288038" cy="1117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Нондубль</a:t>
            </a:r>
            <a:r>
              <a:rPr lang="ru-RU" sz="2400" dirty="0" smtClean="0"/>
              <a:t>-идеальное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84266" y="143567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Является </a:t>
            </a:r>
            <a:r>
              <a:rPr lang="ru-RU" dirty="0" smtClean="0"/>
              <a:t>содержанием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694831" y="1960556"/>
            <a:ext cx="2368551" cy="1208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Идеальное</a:t>
            </a:r>
            <a:endParaRPr lang="ru-RU" sz="3200" dirty="0"/>
          </a:p>
        </p:txBody>
      </p:sp>
      <p:cxnSp>
        <p:nvCxnSpPr>
          <p:cNvPr id="38" name="Прямая со стрелкой 37"/>
          <p:cNvCxnSpPr>
            <a:stCxn id="34" idx="3"/>
            <a:endCxn id="10" idx="1"/>
          </p:cNvCxnSpPr>
          <p:nvPr/>
        </p:nvCxnSpPr>
        <p:spPr>
          <a:xfrm>
            <a:off x="7063382" y="2564600"/>
            <a:ext cx="1119584" cy="13675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7" idx="2"/>
            <a:endCxn id="8" idx="0"/>
          </p:cNvCxnSpPr>
          <p:nvPr/>
        </p:nvCxnSpPr>
        <p:spPr>
          <a:xfrm flipH="1">
            <a:off x="1246923" y="3282311"/>
            <a:ext cx="1186619" cy="282626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7" idx="2"/>
            <a:endCxn id="9" idx="0"/>
          </p:cNvCxnSpPr>
          <p:nvPr/>
        </p:nvCxnSpPr>
        <p:spPr>
          <a:xfrm>
            <a:off x="2433542" y="3282311"/>
            <a:ext cx="1551344" cy="282626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0" idx="2"/>
            <a:endCxn id="15" idx="0"/>
          </p:cNvCxnSpPr>
          <p:nvPr/>
        </p:nvCxnSpPr>
        <p:spPr>
          <a:xfrm flipH="1">
            <a:off x="7983717" y="3282580"/>
            <a:ext cx="1383525" cy="282357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0" idx="2"/>
            <a:endCxn id="16" idx="0"/>
          </p:cNvCxnSpPr>
          <p:nvPr/>
        </p:nvCxnSpPr>
        <p:spPr>
          <a:xfrm>
            <a:off x="9367242" y="3282580"/>
            <a:ext cx="1463197" cy="282357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Скругленная соединительная линия 53"/>
          <p:cNvCxnSpPr/>
          <p:nvPr/>
        </p:nvCxnSpPr>
        <p:spPr>
          <a:xfrm rot="5400000" flipH="1" flipV="1">
            <a:off x="4145463" y="106997"/>
            <a:ext cx="303248" cy="3698580"/>
          </a:xfrm>
          <a:prstGeom prst="curvedConnector2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Скругленная соединительная линия 57"/>
          <p:cNvCxnSpPr/>
          <p:nvPr/>
        </p:nvCxnSpPr>
        <p:spPr>
          <a:xfrm rot="16200000" flipV="1">
            <a:off x="7599689" y="306107"/>
            <a:ext cx="307899" cy="3295709"/>
          </a:xfrm>
          <a:prstGeom prst="curvedConnector2">
            <a:avLst/>
          </a:prstGeom>
          <a:ln w="444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2392266" y="2026588"/>
            <a:ext cx="245529" cy="6344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73720" y="37544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154394" y="168897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/>
          </a:p>
        </p:txBody>
      </p:sp>
      <p:sp>
        <p:nvSpPr>
          <p:cNvPr id="85" name="Прямоугольник 84"/>
          <p:cNvSpPr/>
          <p:nvPr/>
        </p:nvSpPr>
        <p:spPr>
          <a:xfrm>
            <a:off x="-60079" y="6280984"/>
            <a:ext cx="117448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Холиоидеальное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—</a:t>
            </a:r>
            <a:r>
              <a:rPr lang="ru-RU" dirty="0" smtClean="0">
                <a:solidFill>
                  <a:schemeClr val="bg1"/>
                </a:solidFill>
              </a:rPr>
              <a:t> единство вещей </a:t>
            </a:r>
            <a:r>
              <a:rPr lang="ru-RU" dirty="0">
                <a:solidFill>
                  <a:schemeClr val="bg1"/>
                </a:solidFill>
              </a:rPr>
              <a:t>для нас и субъективной формы, в которой </a:t>
            </a:r>
            <a:r>
              <a:rPr lang="ru-RU" dirty="0" smtClean="0">
                <a:solidFill>
                  <a:schemeClr val="bg1"/>
                </a:solidFill>
              </a:rPr>
              <a:t>они существуют.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-133350" y="4767090"/>
            <a:ext cx="11957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Иконидеальное</a:t>
            </a:r>
            <a:r>
              <a:rPr lang="ru-RU" dirty="0" smtClean="0"/>
              <a:t> </a:t>
            </a:r>
            <a:r>
              <a:rPr lang="ru-RU" dirty="0"/>
              <a:t>—</a:t>
            </a:r>
            <a:r>
              <a:rPr lang="ru-RU" dirty="0" smtClean="0"/>
              <a:t> субъективно </a:t>
            </a:r>
            <a:r>
              <a:rPr lang="ru-RU" dirty="0"/>
              <a:t>по </a:t>
            </a:r>
            <a:r>
              <a:rPr lang="ru-RU" dirty="0" smtClean="0"/>
              <a:t>форме, </a:t>
            </a:r>
            <a:r>
              <a:rPr lang="ru-RU" dirty="0"/>
              <a:t>объективно по </a:t>
            </a:r>
            <a:r>
              <a:rPr lang="ru-RU" dirty="0" smtClean="0"/>
              <a:t>содержанию, т.к. образ</a:t>
            </a:r>
            <a:r>
              <a:rPr lang="ru-RU" dirty="0"/>
              <a:t>, </a:t>
            </a:r>
            <a:r>
              <a:rPr lang="ru-RU" dirty="0" smtClean="0"/>
              <a:t>изображение, </a:t>
            </a:r>
            <a:r>
              <a:rPr lang="ru-RU" dirty="0"/>
              <a:t>копия вещей в </a:t>
            </a:r>
            <a:r>
              <a:rPr lang="ru-RU" dirty="0" smtClean="0"/>
              <a:t>себе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111" name="TextBox 110"/>
          <p:cNvSpPr txBox="1"/>
          <p:nvPr/>
        </p:nvSpPr>
        <p:spPr>
          <a:xfrm>
            <a:off x="0" y="5086040"/>
            <a:ext cx="12776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Дубльидеальное</a:t>
            </a:r>
            <a:r>
              <a:rPr lang="ru-RU" dirty="0" smtClean="0"/>
              <a:t> </a:t>
            </a:r>
            <a:r>
              <a:rPr lang="ru-RU" dirty="0"/>
              <a:t>—</a:t>
            </a:r>
            <a:r>
              <a:rPr lang="ru-RU" dirty="0" smtClean="0"/>
              <a:t> </a:t>
            </a:r>
            <a:r>
              <a:rPr lang="ru-RU" dirty="0"/>
              <a:t>содержание </a:t>
            </a:r>
            <a:r>
              <a:rPr lang="ru-RU" dirty="0" err="1" smtClean="0"/>
              <a:t>иконидеального</a:t>
            </a:r>
            <a:r>
              <a:rPr lang="ru-RU" dirty="0" smtClean="0"/>
              <a:t>, только объективно</a:t>
            </a:r>
            <a:r>
              <a:rPr lang="en-US" dirty="0" smtClean="0"/>
              <a:t>; </a:t>
            </a:r>
            <a:r>
              <a:rPr lang="ru-RU" dirty="0" smtClean="0"/>
              <a:t>вещь </a:t>
            </a:r>
            <a:r>
              <a:rPr lang="ru-RU" dirty="0"/>
              <a:t>для нас имеющая объективно-реальный </a:t>
            </a:r>
            <a:r>
              <a:rPr lang="ru-RU" dirty="0" smtClean="0"/>
              <a:t>дубль</a:t>
            </a:r>
            <a:r>
              <a:rPr lang="en-US" dirty="0" smtClean="0"/>
              <a:t>.</a:t>
            </a:r>
            <a:endParaRPr lang="ru-RU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6696" y="5861512"/>
            <a:ext cx="773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Аниконидеальное</a:t>
            </a:r>
            <a:r>
              <a:rPr lang="en-US" dirty="0" smtClean="0"/>
              <a:t> </a:t>
            </a:r>
            <a:r>
              <a:rPr lang="ru-RU" dirty="0" smtClean="0"/>
              <a:t>— единство </a:t>
            </a:r>
            <a:r>
              <a:rPr lang="ru-RU" dirty="0"/>
              <a:t>вещи только для нас и субъективной </a:t>
            </a:r>
            <a:r>
              <a:rPr lang="ru-RU" dirty="0" smtClean="0"/>
              <a:t>формы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113" name="TextBox 112"/>
          <p:cNvSpPr txBox="1"/>
          <p:nvPr/>
        </p:nvSpPr>
        <p:spPr>
          <a:xfrm>
            <a:off x="6696" y="5492180"/>
            <a:ext cx="469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Нондубльидеальное</a:t>
            </a:r>
            <a:r>
              <a:rPr lang="en-US" dirty="0" smtClean="0"/>
              <a:t> </a:t>
            </a:r>
            <a:r>
              <a:rPr lang="ru-RU" dirty="0" smtClean="0"/>
              <a:t>—</a:t>
            </a:r>
            <a:r>
              <a:rPr lang="en-US" dirty="0" smtClean="0"/>
              <a:t> </a:t>
            </a:r>
            <a:r>
              <a:rPr lang="ru-RU" dirty="0" smtClean="0"/>
              <a:t>вещь только для нас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114" name="TextBox 113"/>
          <p:cNvSpPr txBox="1"/>
          <p:nvPr/>
        </p:nvSpPr>
        <p:spPr>
          <a:xfrm>
            <a:off x="-30332" y="6503847"/>
            <a:ext cx="515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bg1"/>
                </a:solidFill>
              </a:rPr>
              <a:t>Интроидеальное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—</a:t>
            </a:r>
            <a:r>
              <a:rPr lang="ru-RU" dirty="0" smtClean="0">
                <a:solidFill>
                  <a:schemeClr val="bg1"/>
                </a:solidFill>
              </a:rPr>
              <a:t> содержание </a:t>
            </a:r>
            <a:r>
              <a:rPr lang="ru-RU" dirty="0" err="1" smtClean="0">
                <a:solidFill>
                  <a:schemeClr val="bg1"/>
                </a:solidFill>
              </a:rPr>
              <a:t>холиоидеального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0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3658" y="87832"/>
            <a:ext cx="10978342" cy="1125537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Орлов В.В. и Пермская философская школа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52255" y="628594"/>
            <a:ext cx="65670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+mj-lt"/>
              </a:rPr>
              <a:t>Конкретно-всеобщая диалектика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5378" y="1213369"/>
            <a:ext cx="116085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ea typeface="Times New Roman" panose="02020603050405020304" pitchFamily="18" charset="0"/>
              </a:rPr>
              <a:t>«Однако </a:t>
            </a:r>
            <a:r>
              <a:rPr lang="ru-RU" sz="2200" dirty="0">
                <a:ea typeface="Times New Roman" panose="02020603050405020304" pitchFamily="18" charset="0"/>
              </a:rPr>
              <a:t>традиционная система законов обладает существенными недостатками, которые не удалось снять в традиционной диалектике. Прежде всего </a:t>
            </a:r>
            <a:r>
              <a:rPr lang="ru-RU" sz="2200" b="1" dirty="0">
                <a:ea typeface="Times New Roman" panose="02020603050405020304" pitchFamily="18" charset="0"/>
              </a:rPr>
              <a:t>во всех трех законах диалектики как науки не высказана в достаточно определенном виде основная идея - бесконечного развития от низшего к </a:t>
            </a:r>
            <a:r>
              <a:rPr lang="ru-RU" sz="2200" b="1" dirty="0" smtClean="0">
                <a:ea typeface="Times New Roman" panose="02020603050405020304" pitchFamily="18" charset="0"/>
              </a:rPr>
              <a:t>высшему</a:t>
            </a:r>
            <a:r>
              <a:rPr lang="ru-RU" sz="2200" dirty="0" smtClean="0">
                <a:ea typeface="Times New Roman" panose="02020603050405020304" pitchFamily="18" charset="0"/>
              </a:rPr>
              <a:t>. … В </a:t>
            </a:r>
            <a:r>
              <a:rPr lang="ru-RU" sz="2200" dirty="0">
                <a:ea typeface="Times New Roman" panose="02020603050405020304" pitchFamily="18" charset="0"/>
              </a:rPr>
              <a:t>силу указанного недостатка система трех законов традиционной диалектики </a:t>
            </a:r>
            <a:r>
              <a:rPr lang="ru-RU" sz="2200" b="1" dirty="0">
                <a:ea typeface="Times New Roman" panose="02020603050405020304" pitchFamily="18" charset="0"/>
              </a:rPr>
              <a:t>обнаруживает определённую теоретическую неполноту</a:t>
            </a:r>
            <a:r>
              <a:rPr lang="ru-RU" sz="2200" dirty="0">
                <a:ea typeface="Times New Roman" panose="02020603050405020304" pitchFamily="18" charset="0"/>
              </a:rPr>
              <a:t>, хотя, как уже отмечалось, это </a:t>
            </a:r>
            <a:r>
              <a:rPr lang="ru-RU" sz="2200" b="1" dirty="0">
                <a:ea typeface="Times New Roman" panose="02020603050405020304" pitchFamily="18" charset="0"/>
              </a:rPr>
              <a:t>не означает необходимости поиска каких-то новых</a:t>
            </a:r>
            <a:r>
              <a:rPr lang="ru-RU" sz="2200" dirty="0">
                <a:ea typeface="Times New Roman" panose="02020603050405020304" pitchFamily="18" charset="0"/>
              </a:rPr>
              <a:t> столь же </a:t>
            </a:r>
            <a:r>
              <a:rPr lang="ru-RU" sz="2200" b="1" dirty="0">
                <a:ea typeface="Times New Roman" panose="02020603050405020304" pitchFamily="18" charset="0"/>
              </a:rPr>
              <a:t>существенных законов развития в пределах абстрактно-всеобщего подхода</a:t>
            </a:r>
            <a:r>
              <a:rPr lang="ru-RU" sz="2200" dirty="0">
                <a:ea typeface="Times New Roman" panose="02020603050405020304" pitchFamily="18" charset="0"/>
              </a:rPr>
              <a:t>. Крупным недостатком системы законов является также то, что в ней </a:t>
            </a:r>
            <a:r>
              <a:rPr lang="ru-RU" sz="2200" b="1" dirty="0">
                <a:ea typeface="Times New Roman" panose="02020603050405020304" pitchFamily="18" charset="0"/>
              </a:rPr>
              <a:t>нет объединяющего, интегрального закона</a:t>
            </a:r>
            <a:r>
              <a:rPr lang="ru-RU" sz="2200" dirty="0">
                <a:ea typeface="Times New Roman" panose="02020603050405020304" pitchFamily="18" charset="0"/>
              </a:rPr>
              <a:t>. </a:t>
            </a:r>
            <a:r>
              <a:rPr lang="ru-RU" sz="2200" dirty="0" smtClean="0">
                <a:ea typeface="Times New Roman" panose="02020603050405020304" pitchFamily="18" charset="0"/>
              </a:rPr>
              <a:t>..</a:t>
            </a:r>
            <a:r>
              <a:rPr lang="ru-RU" sz="2200" dirty="0" smtClean="0"/>
              <a:t>. </a:t>
            </a:r>
            <a:r>
              <a:rPr lang="ru-RU" sz="2200" dirty="0"/>
              <a:t>Традиционная диалектика, таким образом, </a:t>
            </a:r>
            <a:r>
              <a:rPr lang="ru-RU" sz="2200" b="1" dirty="0"/>
              <a:t>не преодолевает известного “плюрализма” законов, не обладает высшей степенью теоретического </a:t>
            </a:r>
            <a:r>
              <a:rPr lang="ru-RU" sz="2200" b="1" dirty="0" smtClean="0"/>
              <a:t>единства</a:t>
            </a:r>
            <a:r>
              <a:rPr lang="ru-RU" sz="2200" dirty="0" smtClean="0"/>
              <a:t>. ...</a:t>
            </a:r>
            <a:endParaRPr lang="ru-RU" sz="2200" dirty="0"/>
          </a:p>
          <a:p>
            <a:pPr algn="just"/>
            <a:r>
              <a:rPr lang="ru-RU" sz="2200" dirty="0" smtClean="0">
                <a:ea typeface="Times New Roman" panose="02020603050405020304" pitchFamily="18" charset="0"/>
              </a:rPr>
              <a:t>Рассматривая </a:t>
            </a:r>
            <a:r>
              <a:rPr lang="ru-RU" sz="2200" dirty="0">
                <a:ea typeface="Times New Roman" panose="02020603050405020304" pitchFamily="18" charset="0"/>
              </a:rPr>
              <a:t>развитие как закономерную последовательность основных форм материи, мы обнаруживаем, далее, ряд </a:t>
            </a:r>
            <a:r>
              <a:rPr lang="ru-RU" sz="2200" b="1" dirty="0">
                <a:ea typeface="Times New Roman" panose="02020603050405020304" pitchFamily="18" charset="0"/>
              </a:rPr>
              <a:t>новых закономерностей развития</a:t>
            </a:r>
            <a:r>
              <a:rPr lang="ru-RU" sz="2200" dirty="0">
                <a:ea typeface="Times New Roman" panose="02020603050405020304" pitchFamily="18" charset="0"/>
              </a:rPr>
              <a:t>, которые не могли быть </a:t>
            </a:r>
            <a:r>
              <a:rPr lang="ru-RU" sz="2200" dirty="0" smtClean="0">
                <a:ea typeface="Times New Roman" panose="02020603050405020304" pitchFamily="18" charset="0"/>
              </a:rPr>
              <a:t>выявлены в традиционной </a:t>
            </a:r>
            <a:r>
              <a:rPr lang="ru-RU" sz="2200" dirty="0">
                <a:ea typeface="Times New Roman" panose="02020603050405020304" pitchFamily="18" charset="0"/>
              </a:rPr>
              <a:t>абстрактно-всеобщей диалектике. Это есть закономерности </a:t>
            </a:r>
            <a:r>
              <a:rPr lang="ru-RU" sz="2200" b="1" dirty="0">
                <a:ea typeface="Times New Roman" panose="02020603050405020304" pitchFamily="18" charset="0"/>
              </a:rPr>
              <a:t>соотношения высших и низших форм, или ступеней развития, </a:t>
            </a:r>
            <a:r>
              <a:rPr lang="ru-RU" sz="2200" b="1" dirty="0" smtClean="0">
                <a:ea typeface="Times New Roman" panose="02020603050405020304" pitchFamily="18" charset="0"/>
              </a:rPr>
              <a:t>материи</a:t>
            </a:r>
            <a:r>
              <a:rPr lang="ru-RU" sz="2200" dirty="0" smtClean="0"/>
              <a:t>»</a:t>
            </a:r>
            <a:endParaRPr lang="ru-RU" sz="2200" dirty="0"/>
          </a:p>
          <a:p>
            <a:pPr algn="just"/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3899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191" y="-45214"/>
            <a:ext cx="11487440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b="1" dirty="0">
                <a:latin typeface="+mj-lt"/>
              </a:rPr>
              <a:t>Ф</a:t>
            </a:r>
            <a:r>
              <a:rPr lang="ru-RU" sz="4300" b="1" dirty="0" smtClean="0">
                <a:latin typeface="+mj-lt"/>
              </a:rPr>
              <a:t>ормы материи и их формы движения (развития)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7925" y="2331155"/>
            <a:ext cx="3084022" cy="808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социальная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7925" y="3424132"/>
            <a:ext cx="3084022" cy="808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биологическая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7925" y="4517109"/>
            <a:ext cx="3084022" cy="7647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химическая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7925" y="5566118"/>
            <a:ext cx="3084022" cy="767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физическая</a:t>
            </a:r>
            <a:endParaRPr lang="ru-RU" sz="2800" dirty="0"/>
          </a:p>
        </p:txBody>
      </p:sp>
      <p:cxnSp>
        <p:nvCxnSpPr>
          <p:cNvPr id="15" name="Прямая со стрелкой 14"/>
          <p:cNvCxnSpPr>
            <a:stCxn id="4" idx="0"/>
            <a:endCxn id="3" idx="2"/>
          </p:cNvCxnSpPr>
          <p:nvPr/>
        </p:nvCxnSpPr>
        <p:spPr>
          <a:xfrm flipV="1">
            <a:off x="1929936" y="3139893"/>
            <a:ext cx="0" cy="2842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0"/>
            <a:endCxn id="4" idx="2"/>
          </p:cNvCxnSpPr>
          <p:nvPr/>
        </p:nvCxnSpPr>
        <p:spPr>
          <a:xfrm flipV="1">
            <a:off x="1929936" y="4232870"/>
            <a:ext cx="0" cy="2842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0"/>
            <a:endCxn id="5" idx="2"/>
          </p:cNvCxnSpPr>
          <p:nvPr/>
        </p:nvCxnSpPr>
        <p:spPr>
          <a:xfrm flipV="1">
            <a:off x="1929936" y="5281879"/>
            <a:ext cx="0" cy="2842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5146961" y="778280"/>
            <a:ext cx="2585259" cy="1297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Частные формы материи </a:t>
            </a:r>
          </a:p>
          <a:p>
            <a:pPr algn="ctr"/>
            <a:r>
              <a:rPr lang="ru-RU" dirty="0"/>
              <a:t>и</a:t>
            </a:r>
            <a:r>
              <a:rPr lang="ru-RU" dirty="0" smtClean="0"/>
              <a:t> их формы движения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5264293" y="3411887"/>
            <a:ext cx="2350596" cy="660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микромир</a:t>
            </a:r>
            <a:endParaRPr lang="ru-RU" sz="28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264293" y="4386440"/>
            <a:ext cx="2350596" cy="660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макромир</a:t>
            </a:r>
            <a:endParaRPr lang="ru-RU" sz="2800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264293" y="5288710"/>
            <a:ext cx="2350596" cy="660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мегамир</a:t>
            </a:r>
            <a:endParaRPr lang="ru-RU" sz="28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711225" y="526526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•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4707417" y="436299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•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4707417" y="3388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•</a:t>
            </a:r>
          </a:p>
        </p:txBody>
      </p:sp>
      <p:cxnSp>
        <p:nvCxnSpPr>
          <p:cNvPr id="75" name="Прямая со стрелкой 74"/>
          <p:cNvCxnSpPr>
            <a:stCxn id="65" idx="2"/>
            <a:endCxn id="66" idx="0"/>
          </p:cNvCxnSpPr>
          <p:nvPr/>
        </p:nvCxnSpPr>
        <p:spPr>
          <a:xfrm>
            <a:off x="6439591" y="5047435"/>
            <a:ext cx="0" cy="24127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64" idx="2"/>
            <a:endCxn id="65" idx="0"/>
          </p:cNvCxnSpPr>
          <p:nvPr/>
        </p:nvCxnSpPr>
        <p:spPr>
          <a:xfrm>
            <a:off x="6439591" y="4072882"/>
            <a:ext cx="0" cy="3135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4927189" y="3740023"/>
            <a:ext cx="0" cy="1953827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endCxn id="64" idx="1"/>
          </p:cNvCxnSpPr>
          <p:nvPr/>
        </p:nvCxnSpPr>
        <p:spPr>
          <a:xfrm>
            <a:off x="4927189" y="3740023"/>
            <a:ext cx="337104" cy="2362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endCxn id="65" idx="1"/>
          </p:cNvCxnSpPr>
          <p:nvPr/>
        </p:nvCxnSpPr>
        <p:spPr>
          <a:xfrm>
            <a:off x="4905107" y="4714574"/>
            <a:ext cx="359186" cy="2364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943208" y="5621465"/>
            <a:ext cx="337104" cy="2362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Дуга 90"/>
          <p:cNvSpPr/>
          <p:nvPr/>
        </p:nvSpPr>
        <p:spPr>
          <a:xfrm>
            <a:off x="4927189" y="3740023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олилиния 92"/>
          <p:cNvSpPr/>
          <p:nvPr/>
        </p:nvSpPr>
        <p:spPr>
          <a:xfrm>
            <a:off x="4810125" y="3034238"/>
            <a:ext cx="1704975" cy="725087"/>
          </a:xfrm>
          <a:custGeom>
            <a:avLst/>
            <a:gdLst>
              <a:gd name="connsiteX0" fmla="*/ 134770 w 1668968"/>
              <a:gd name="connsiteY0" fmla="*/ 662101 h 662101"/>
              <a:gd name="connsiteX1" fmla="*/ 125245 w 1668968"/>
              <a:gd name="connsiteY1" fmla="*/ 157276 h 662101"/>
              <a:gd name="connsiteX2" fmla="*/ 1458745 w 1668968"/>
              <a:gd name="connsiteY2" fmla="*/ 128701 h 662101"/>
              <a:gd name="connsiteX3" fmla="*/ 1658770 w 1668968"/>
              <a:gd name="connsiteY3" fmla="*/ 4876 h 662101"/>
              <a:gd name="connsiteX4" fmla="*/ 1639720 w 1668968"/>
              <a:gd name="connsiteY4" fmla="*/ 23926 h 662101"/>
              <a:gd name="connsiteX5" fmla="*/ 1639720 w 1668968"/>
              <a:gd name="connsiteY5" fmla="*/ 14401 h 66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8968" h="662101">
                <a:moveTo>
                  <a:pt x="134770" y="662101"/>
                </a:moveTo>
                <a:cubicBezTo>
                  <a:pt x="19676" y="454138"/>
                  <a:pt x="-95417" y="246176"/>
                  <a:pt x="125245" y="157276"/>
                </a:cubicBezTo>
                <a:cubicBezTo>
                  <a:pt x="345907" y="68376"/>
                  <a:pt x="1203158" y="154101"/>
                  <a:pt x="1458745" y="128701"/>
                </a:cubicBezTo>
                <a:cubicBezTo>
                  <a:pt x="1714332" y="103301"/>
                  <a:pt x="1628608" y="22338"/>
                  <a:pt x="1658770" y="4876"/>
                </a:cubicBezTo>
                <a:cubicBezTo>
                  <a:pt x="1688932" y="-12586"/>
                  <a:pt x="1642895" y="22339"/>
                  <a:pt x="1639720" y="23926"/>
                </a:cubicBezTo>
                <a:cubicBezTo>
                  <a:pt x="1636545" y="25513"/>
                  <a:pt x="1638132" y="19957"/>
                  <a:pt x="1639720" y="14401"/>
                </a:cubicBezTo>
              </a:path>
            </a:pathLst>
          </a:cu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897579" y="2333991"/>
            <a:ext cx="3084022" cy="7671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физическая</a:t>
            </a:r>
            <a:endParaRPr lang="ru-RU" sz="2800" dirty="0"/>
          </a:p>
        </p:txBody>
      </p:sp>
      <p:sp>
        <p:nvSpPr>
          <p:cNvPr id="94" name="Скругленный прямоугольник 93"/>
          <p:cNvSpPr/>
          <p:nvPr/>
        </p:nvSpPr>
        <p:spPr>
          <a:xfrm>
            <a:off x="9029700" y="2524125"/>
            <a:ext cx="2724150" cy="900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Астрономическая</a:t>
            </a:r>
            <a:r>
              <a:rPr lang="en-US" sz="2400" dirty="0" smtClean="0"/>
              <a:t>:</a:t>
            </a:r>
          </a:p>
          <a:p>
            <a:pPr algn="ctr"/>
            <a:r>
              <a:rPr lang="ru-RU" sz="2400" dirty="0"/>
              <a:t>А = Ф, X, </a:t>
            </a:r>
            <a:r>
              <a:rPr lang="ru-RU" sz="2400" dirty="0" smtClean="0"/>
              <a:t>Б</a:t>
            </a:r>
            <a:r>
              <a:rPr lang="en-US" sz="2400" dirty="0"/>
              <a:t>,</a:t>
            </a:r>
            <a:r>
              <a:rPr lang="ru-RU" sz="2400" dirty="0" smtClean="0"/>
              <a:t> </a:t>
            </a:r>
            <a:r>
              <a:rPr lang="ru-RU" sz="2400" dirty="0"/>
              <a:t>С</a:t>
            </a:r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9029700" y="4899494"/>
            <a:ext cx="2724150" cy="818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Географическая</a:t>
            </a:r>
            <a:r>
              <a:rPr lang="en-US" sz="2400" dirty="0" smtClean="0"/>
              <a:t>:</a:t>
            </a:r>
          </a:p>
          <a:p>
            <a:pPr algn="ctr"/>
            <a:r>
              <a:rPr lang="ru-RU" sz="2400" dirty="0" smtClean="0"/>
              <a:t>Г</a:t>
            </a:r>
            <a:r>
              <a:rPr lang="en-US" sz="2400" dirty="0" smtClean="0"/>
              <a:t> </a:t>
            </a:r>
            <a:r>
              <a:rPr lang="ru-RU" sz="2400" dirty="0" smtClean="0"/>
              <a:t>=</a:t>
            </a:r>
            <a:r>
              <a:rPr lang="en-US" sz="2400" dirty="0" smtClean="0"/>
              <a:t> </a:t>
            </a:r>
            <a:r>
              <a:rPr lang="ru-RU" sz="2400" dirty="0" smtClean="0"/>
              <a:t>Ф,</a:t>
            </a:r>
            <a:r>
              <a:rPr lang="en-US" sz="2400" dirty="0" smtClean="0"/>
              <a:t> </a:t>
            </a:r>
            <a:r>
              <a:rPr lang="ru-RU" sz="2400" dirty="0" smtClean="0"/>
              <a:t>Х,</a:t>
            </a:r>
            <a:r>
              <a:rPr lang="en-US" sz="2400" dirty="0" smtClean="0"/>
              <a:t> </a:t>
            </a:r>
            <a:r>
              <a:rPr lang="ru-RU" sz="2400" dirty="0" smtClean="0"/>
              <a:t>Б,</a:t>
            </a:r>
            <a:r>
              <a:rPr lang="en-US" sz="2400" dirty="0" smtClean="0"/>
              <a:t> </a:t>
            </a:r>
            <a:r>
              <a:rPr lang="ru-RU" sz="2400" dirty="0" smtClean="0"/>
              <a:t>С</a:t>
            </a:r>
            <a:endParaRPr lang="en-US" sz="2400" dirty="0" smtClean="0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9029700" y="3705418"/>
            <a:ext cx="2724150" cy="9026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Геологическая</a:t>
            </a:r>
            <a:r>
              <a:rPr lang="en-US" sz="2400" dirty="0" smtClean="0"/>
              <a:t>:</a:t>
            </a:r>
          </a:p>
          <a:p>
            <a:pPr algn="ctr"/>
            <a:r>
              <a:rPr lang="ru-RU" sz="2400" dirty="0"/>
              <a:t>Г</a:t>
            </a:r>
            <a:r>
              <a:rPr lang="en-US" sz="2400" dirty="0"/>
              <a:t> </a:t>
            </a:r>
            <a:r>
              <a:rPr lang="ru-RU" sz="2400" dirty="0"/>
              <a:t>=</a:t>
            </a:r>
            <a:r>
              <a:rPr lang="en-US" sz="2400" dirty="0"/>
              <a:t> </a:t>
            </a:r>
            <a:r>
              <a:rPr lang="ru-RU" sz="2400" dirty="0"/>
              <a:t>Ф</a:t>
            </a:r>
            <a:r>
              <a:rPr lang="ru-RU" sz="2400" dirty="0" smtClean="0"/>
              <a:t>,</a:t>
            </a:r>
            <a:r>
              <a:rPr lang="en-US" sz="2400" dirty="0" smtClean="0"/>
              <a:t> </a:t>
            </a:r>
            <a:r>
              <a:rPr lang="ru-RU" sz="2400" dirty="0"/>
              <a:t>Х</a:t>
            </a:r>
          </a:p>
          <a:p>
            <a:pPr algn="ctr"/>
            <a:endParaRPr lang="ru-RU" dirty="0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flipH="1" flipV="1">
            <a:off x="8705236" y="2940806"/>
            <a:ext cx="10140" cy="2347905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8671850" y="2993013"/>
            <a:ext cx="337104" cy="2362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8488842" y="2620185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•</a:t>
            </a:r>
          </a:p>
        </p:txBody>
      </p:sp>
      <p:sp>
        <p:nvSpPr>
          <p:cNvPr id="102" name="Полилиния 101"/>
          <p:cNvSpPr/>
          <p:nvPr/>
        </p:nvSpPr>
        <p:spPr>
          <a:xfrm>
            <a:off x="8565910" y="2099987"/>
            <a:ext cx="1714500" cy="881637"/>
          </a:xfrm>
          <a:custGeom>
            <a:avLst/>
            <a:gdLst>
              <a:gd name="connsiteX0" fmla="*/ 134770 w 1668968"/>
              <a:gd name="connsiteY0" fmla="*/ 662101 h 662101"/>
              <a:gd name="connsiteX1" fmla="*/ 125245 w 1668968"/>
              <a:gd name="connsiteY1" fmla="*/ 157276 h 662101"/>
              <a:gd name="connsiteX2" fmla="*/ 1458745 w 1668968"/>
              <a:gd name="connsiteY2" fmla="*/ 128701 h 662101"/>
              <a:gd name="connsiteX3" fmla="*/ 1658770 w 1668968"/>
              <a:gd name="connsiteY3" fmla="*/ 4876 h 662101"/>
              <a:gd name="connsiteX4" fmla="*/ 1639720 w 1668968"/>
              <a:gd name="connsiteY4" fmla="*/ 23926 h 662101"/>
              <a:gd name="connsiteX5" fmla="*/ 1639720 w 1668968"/>
              <a:gd name="connsiteY5" fmla="*/ 14401 h 66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8968" h="662101">
                <a:moveTo>
                  <a:pt x="134770" y="662101"/>
                </a:moveTo>
                <a:cubicBezTo>
                  <a:pt x="19676" y="454138"/>
                  <a:pt x="-95417" y="246176"/>
                  <a:pt x="125245" y="157276"/>
                </a:cubicBezTo>
                <a:cubicBezTo>
                  <a:pt x="345907" y="68376"/>
                  <a:pt x="1203158" y="154101"/>
                  <a:pt x="1458745" y="128701"/>
                </a:cubicBezTo>
                <a:cubicBezTo>
                  <a:pt x="1714332" y="103301"/>
                  <a:pt x="1628608" y="22338"/>
                  <a:pt x="1658770" y="4876"/>
                </a:cubicBezTo>
                <a:cubicBezTo>
                  <a:pt x="1688932" y="-12586"/>
                  <a:pt x="1642895" y="22339"/>
                  <a:pt x="1639720" y="23926"/>
                </a:cubicBezTo>
                <a:cubicBezTo>
                  <a:pt x="1636545" y="25513"/>
                  <a:pt x="1638132" y="19957"/>
                  <a:pt x="1639720" y="14401"/>
                </a:cubicBezTo>
              </a:path>
            </a:pathLst>
          </a:cu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8851321" y="841368"/>
            <a:ext cx="2585259" cy="1297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Комплексные формы материи </a:t>
            </a:r>
          </a:p>
          <a:p>
            <a:pPr algn="ctr"/>
            <a:r>
              <a:rPr lang="ru-RU" dirty="0"/>
              <a:t>и</a:t>
            </a:r>
            <a:r>
              <a:rPr lang="ru-RU" dirty="0" smtClean="0"/>
              <a:t> их формы движения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8485464" y="3802809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•</a:t>
            </a:r>
          </a:p>
        </p:txBody>
      </p:sp>
      <p:sp>
        <p:nvSpPr>
          <p:cNvPr id="104" name="Прямоугольник 103"/>
          <p:cNvSpPr/>
          <p:nvPr/>
        </p:nvSpPr>
        <p:spPr>
          <a:xfrm>
            <a:off x="8485464" y="4954819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•</a:t>
            </a: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8682769" y="4155502"/>
            <a:ext cx="337104" cy="2362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8709143" y="5331742"/>
            <a:ext cx="337104" cy="2362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V="1">
            <a:off x="4007689" y="2678504"/>
            <a:ext cx="14698" cy="3294646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Прямоугольник 110"/>
          <p:cNvSpPr/>
          <p:nvPr/>
        </p:nvSpPr>
        <p:spPr>
          <a:xfrm>
            <a:off x="3805922" y="2381581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•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3801813" y="344623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•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3793018" y="4536644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•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3793018" y="559576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•</a:t>
            </a:r>
          </a:p>
        </p:txBody>
      </p:sp>
      <p:cxnSp>
        <p:nvCxnSpPr>
          <p:cNvPr id="116" name="Прямая соединительная линия 115"/>
          <p:cNvCxnSpPr/>
          <p:nvPr/>
        </p:nvCxnSpPr>
        <p:spPr>
          <a:xfrm flipV="1">
            <a:off x="3470383" y="2735524"/>
            <a:ext cx="508805" cy="2258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>
            <a:stCxn id="4" idx="3"/>
          </p:cNvCxnSpPr>
          <p:nvPr/>
        </p:nvCxnSpPr>
        <p:spPr>
          <a:xfrm flipV="1">
            <a:off x="3471947" y="3828083"/>
            <a:ext cx="516496" cy="418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3479638" y="4923518"/>
            <a:ext cx="578941" cy="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V="1">
            <a:off x="3479638" y="5949705"/>
            <a:ext cx="508805" cy="2258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Полилиния 130"/>
          <p:cNvSpPr/>
          <p:nvPr/>
        </p:nvSpPr>
        <p:spPr>
          <a:xfrm flipH="1">
            <a:off x="1929935" y="2075990"/>
            <a:ext cx="2311421" cy="609993"/>
          </a:xfrm>
          <a:custGeom>
            <a:avLst/>
            <a:gdLst>
              <a:gd name="connsiteX0" fmla="*/ 134770 w 1668968"/>
              <a:gd name="connsiteY0" fmla="*/ 662101 h 662101"/>
              <a:gd name="connsiteX1" fmla="*/ 125245 w 1668968"/>
              <a:gd name="connsiteY1" fmla="*/ 157276 h 662101"/>
              <a:gd name="connsiteX2" fmla="*/ 1458745 w 1668968"/>
              <a:gd name="connsiteY2" fmla="*/ 128701 h 662101"/>
              <a:gd name="connsiteX3" fmla="*/ 1658770 w 1668968"/>
              <a:gd name="connsiteY3" fmla="*/ 4876 h 662101"/>
              <a:gd name="connsiteX4" fmla="*/ 1639720 w 1668968"/>
              <a:gd name="connsiteY4" fmla="*/ 23926 h 662101"/>
              <a:gd name="connsiteX5" fmla="*/ 1639720 w 1668968"/>
              <a:gd name="connsiteY5" fmla="*/ 14401 h 66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8968" h="662101">
                <a:moveTo>
                  <a:pt x="134770" y="662101"/>
                </a:moveTo>
                <a:cubicBezTo>
                  <a:pt x="19676" y="454138"/>
                  <a:pt x="-95417" y="246176"/>
                  <a:pt x="125245" y="157276"/>
                </a:cubicBezTo>
                <a:cubicBezTo>
                  <a:pt x="345907" y="68376"/>
                  <a:pt x="1203158" y="154101"/>
                  <a:pt x="1458745" y="128701"/>
                </a:cubicBezTo>
                <a:cubicBezTo>
                  <a:pt x="1714332" y="103301"/>
                  <a:pt x="1628608" y="22338"/>
                  <a:pt x="1658770" y="4876"/>
                </a:cubicBezTo>
                <a:cubicBezTo>
                  <a:pt x="1688932" y="-12586"/>
                  <a:pt x="1642895" y="22339"/>
                  <a:pt x="1639720" y="23926"/>
                </a:cubicBezTo>
                <a:cubicBezTo>
                  <a:pt x="1636545" y="25513"/>
                  <a:pt x="1638132" y="19957"/>
                  <a:pt x="1639720" y="14401"/>
                </a:cubicBezTo>
              </a:path>
            </a:pathLst>
          </a:cu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37307" y="841368"/>
            <a:ext cx="2585259" cy="1297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формы материи </a:t>
            </a:r>
          </a:p>
          <a:p>
            <a:pPr algn="ctr"/>
            <a:r>
              <a:rPr lang="ru-RU" dirty="0"/>
              <a:t>и</a:t>
            </a:r>
            <a:r>
              <a:rPr lang="ru-RU" dirty="0" smtClean="0"/>
              <a:t> их формы движения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97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9287" y="6982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1482" y="128882"/>
            <a:ext cx="1169102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300" b="1" dirty="0" smtClean="0">
                <a:latin typeface="+mj-lt"/>
              </a:rPr>
              <a:t>Закономерности конкретно-всеобщей диалектики</a:t>
            </a:r>
            <a:endParaRPr lang="ru-RU" sz="43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25" y="1067601"/>
            <a:ext cx="118205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ea typeface="Times New Roman" panose="02020603050405020304" pitchFamily="18" charset="0"/>
              </a:rPr>
              <a:t>Первая </a:t>
            </a:r>
            <a:r>
              <a:rPr lang="ru-RU" sz="2400" b="1" dirty="0" smtClean="0">
                <a:ea typeface="Times New Roman" panose="02020603050405020304" pitchFamily="18" charset="0"/>
              </a:rPr>
              <a:t>закономерность.</a:t>
            </a:r>
          </a:p>
          <a:p>
            <a:pPr algn="just"/>
            <a:r>
              <a:rPr lang="ru-RU" sz="2400" dirty="0" smtClean="0"/>
              <a:t>Развитие </a:t>
            </a:r>
            <a:r>
              <a:rPr lang="ru-RU" sz="2400" dirty="0"/>
              <a:t>есть возникновение высшего из низшего. </a:t>
            </a:r>
            <a:r>
              <a:rPr lang="ru-RU" sz="2400" b="1" dirty="0" smtClean="0"/>
              <a:t>Развитие </a:t>
            </a:r>
            <a:r>
              <a:rPr lang="ru-RU" sz="2400" b="1" dirty="0"/>
              <a:t>выступает как бесконечная последовательность основных ступеней</a:t>
            </a:r>
            <a:r>
              <a:rPr lang="ru-RU" sz="2400" dirty="0"/>
              <a:t>, из </a:t>
            </a:r>
            <a:r>
              <a:rPr lang="ru-RU" sz="2400" dirty="0" smtClean="0"/>
              <a:t>которых, как уже отмечалось, нам </a:t>
            </a:r>
            <a:r>
              <a:rPr lang="ru-RU" sz="2400" dirty="0"/>
              <a:t>известны пока лишь четыре.</a:t>
            </a:r>
          </a:p>
          <a:p>
            <a:pPr algn="just"/>
            <a:endParaRPr lang="ru-RU"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25" y="2859465"/>
            <a:ext cx="114147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Вторая закономерность.</a:t>
            </a:r>
          </a:p>
          <a:p>
            <a:pPr algn="just"/>
            <a:r>
              <a:rPr lang="ru-RU" sz="2400" dirty="0"/>
              <a:t>Развитие не сводится к линейному генетическому плану, в котором высшее и низшее выступают как разделенные во времени ступени, сменяющие друг друга. Развитие не есть только смена одного другим.</a:t>
            </a:r>
          </a:p>
          <a:p>
            <a:pPr algn="just"/>
            <a:r>
              <a:rPr lang="ru-RU" sz="2400" dirty="0"/>
              <a:t>Возникая </a:t>
            </a:r>
            <a:r>
              <a:rPr lang="ru-RU" sz="2400" b="1" dirty="0"/>
              <a:t>на основе низшей ступени, высшее не устраняет низшего полностью</a:t>
            </a:r>
            <a:r>
              <a:rPr lang="ru-RU" sz="2400" dirty="0"/>
              <a:t>, а </a:t>
            </a:r>
            <a:r>
              <a:rPr lang="ru-RU" sz="2400" b="1" dirty="0"/>
              <a:t>включает в себя низшее и сохраняет его</a:t>
            </a:r>
            <a:r>
              <a:rPr lang="ru-RU" sz="2400" dirty="0"/>
              <a:t>, </a:t>
            </a:r>
            <a:r>
              <a:rPr lang="ru-RU" sz="2400" b="1" i="1" dirty="0"/>
              <a:t>в измененном виде, </a:t>
            </a:r>
            <a:r>
              <a:rPr lang="ru-RU" sz="2400" b="1" dirty="0"/>
              <a:t>в качестве своей основы или фундамента</a:t>
            </a:r>
            <a:r>
              <a:rPr lang="ru-RU" sz="2400" dirty="0"/>
              <a:t>. Так, химическая форма материи всегда сохраняет в своей основе важнейшие физические структуры, свойства и процессы. </a:t>
            </a:r>
          </a:p>
        </p:txBody>
      </p:sp>
    </p:spTree>
    <p:extLst>
      <p:ext uri="{BB962C8B-B14F-4D97-AF65-F5344CB8AC3E}">
        <p14:creationId xmlns:p14="http://schemas.microsoft.com/office/powerpoint/2010/main" val="100162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995" y="858887"/>
            <a:ext cx="1178801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/>
              <a:t>Весьма </a:t>
            </a:r>
            <a:r>
              <a:rPr lang="ru-RU" sz="2200" dirty="0"/>
              <a:t>любопытно, что высшее возникает </a:t>
            </a:r>
            <a:r>
              <a:rPr lang="ru-RU" sz="2200" b="1" dirty="0"/>
              <a:t>не из наиболее развитой разновидности низшего, а из относительно простой</a:t>
            </a:r>
            <a:r>
              <a:rPr lang="ru-RU" sz="2200" dirty="0"/>
              <a:t>, оптимально развитой. Химические элементы возникают не из сверхсложных частиц - гиперонов, а из протонов, нейтронов, электронов, мезонов. Жизнь появляется на базе углерода, водорода, кислорода и некоторых других химических элементов, находящихся ближе к началу периодической последовательности элементов. Наконец, человек возникает не из предельно развитых человекообразных обезьян, а из оптимально развитых. Диалектика развития такова, что </a:t>
            </a:r>
            <a:r>
              <a:rPr lang="ru-RU" sz="2200" b="1" dirty="0"/>
              <a:t>формы материи, получившие предельное </a:t>
            </a:r>
            <a:r>
              <a:rPr lang="ru-RU" sz="2200" b="1" dirty="0" smtClean="0"/>
              <a:t>развитие теряют </a:t>
            </a:r>
            <a:r>
              <a:rPr lang="ru-RU" sz="2200" b="1" dirty="0"/>
              <a:t>способность порождать более высокую форму материи. </a:t>
            </a:r>
            <a:endParaRPr lang="ru-RU" sz="2200" b="1" dirty="0" smtClean="0"/>
          </a:p>
          <a:p>
            <a:pPr algn="just"/>
            <a:endParaRPr lang="ru-RU" sz="2200" b="1" dirty="0" smtClean="0"/>
          </a:p>
          <a:p>
            <a:r>
              <a:rPr lang="ru-RU" sz="2200" dirty="0" smtClean="0"/>
              <a:t>Возникая </a:t>
            </a:r>
            <a:r>
              <a:rPr lang="ru-RU" sz="2200" dirty="0"/>
              <a:t>из оптимально развитого низшего, высшая форма материи </a:t>
            </a:r>
            <a:r>
              <a:rPr lang="ru-RU" sz="2200" b="1" dirty="0"/>
              <a:t>существует и развивается на основе максимально </a:t>
            </a:r>
            <a:r>
              <a:rPr lang="ru-RU" sz="2200" b="1" dirty="0" smtClean="0"/>
              <a:t>развитой разновидности </a:t>
            </a:r>
            <a:r>
              <a:rPr lang="ru-RU" sz="2200" b="1" dirty="0"/>
              <a:t>низшего</a:t>
            </a:r>
            <a:r>
              <a:rPr lang="ru-RU" sz="2200" dirty="0"/>
              <a:t>. Изложенные закономерности развития можно представить и так: </a:t>
            </a:r>
            <a:r>
              <a:rPr lang="ru-RU" sz="2200" b="1" dirty="0"/>
              <a:t>любая форма материи </a:t>
            </a:r>
            <a:r>
              <a:rPr lang="ru-RU" sz="2200" dirty="0"/>
              <a:t>(исключая социальную!) </a:t>
            </a:r>
            <a:r>
              <a:rPr lang="ru-RU" sz="2200" b="1" dirty="0"/>
              <a:t>получает наивысшее развитие не тогда, когда она развивается самостоятельно</a:t>
            </a:r>
            <a:r>
              <a:rPr lang="ru-RU" sz="2200" dirty="0"/>
              <a:t>,</a:t>
            </a:r>
            <a:r>
              <a:rPr lang="ru-RU" sz="2200" b="1" dirty="0"/>
              <a:t> </a:t>
            </a:r>
            <a:r>
              <a:rPr lang="ru-RU" sz="2200" dirty="0"/>
              <a:t>“в свободном виде”, </a:t>
            </a:r>
            <a:r>
              <a:rPr lang="ru-RU" sz="2200" b="1" dirty="0"/>
              <a:t>а когда она включается в состав более высокой ступени развития.</a:t>
            </a:r>
          </a:p>
          <a:p>
            <a:pPr algn="just"/>
            <a:endParaRPr lang="ru-RU" sz="2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7491" y="-114241"/>
            <a:ext cx="1169102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latin typeface="+mj-lt"/>
              </a:rPr>
              <a:t>Закономерности конкретно-всеобщей диалектики</a:t>
            </a:r>
          </a:p>
        </p:txBody>
      </p:sp>
    </p:spTree>
    <p:extLst>
      <p:ext uri="{BB962C8B-B14F-4D97-AF65-F5344CB8AC3E}">
        <p14:creationId xmlns:p14="http://schemas.microsoft.com/office/powerpoint/2010/main" val="43084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257" y="3674954"/>
            <a:ext cx="1186815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Четвёртая </a:t>
            </a:r>
            <a:r>
              <a:rPr lang="ru-RU" sz="2200" b="1" dirty="0"/>
              <a:t>закономерность.</a:t>
            </a:r>
          </a:p>
          <a:p>
            <a:pPr algn="just"/>
            <a:r>
              <a:rPr lang="ru-RU" sz="2200" b="1" dirty="0"/>
              <a:t>Включенная в состав </a:t>
            </a:r>
            <a:r>
              <a:rPr lang="ru-RU" sz="2200" dirty="0"/>
              <a:t>высшей формы материи </a:t>
            </a:r>
            <a:r>
              <a:rPr lang="ru-RU" sz="2200" b="1" dirty="0"/>
              <a:t>низшая форма материи подчинена высшей, не имеет полностью самостоятельного характера, хотя и сохраняет свою общую природу и законы.</a:t>
            </a:r>
          </a:p>
          <a:p>
            <a:pPr algn="just"/>
            <a:r>
              <a:rPr lang="ru-RU" sz="2200" dirty="0"/>
              <a:t>Например</a:t>
            </a:r>
            <a:r>
              <a:rPr lang="en-US" sz="2200" dirty="0"/>
              <a:t>, </a:t>
            </a:r>
            <a:r>
              <a:rPr lang="ru-RU" sz="2200" dirty="0"/>
              <a:t>физико-химические процессы в составе живой материи направлены в конечном счете на поддержание жизненных процессов, включены в их состав и подчинены, в известных пределах, законам жизни</a:t>
            </a:r>
            <a:endParaRPr lang="ru-RU" sz="2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0822" y="-89416"/>
            <a:ext cx="11851178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latin typeface="+mj-lt"/>
              </a:rPr>
              <a:t>Закономерности конкретно-всеобщей диалектики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9257" y="691099"/>
            <a:ext cx="118681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Третья </a:t>
            </a:r>
            <a:r>
              <a:rPr lang="ru-RU" sz="2200" b="1" dirty="0"/>
              <a:t>закономерность. </a:t>
            </a:r>
          </a:p>
          <a:p>
            <a:pPr algn="just"/>
            <a:r>
              <a:rPr lang="ru-RU" sz="2200" b="1" dirty="0"/>
              <a:t>В состав высшей формы материи включается часть, причем ничтожно малая, низшей формы материи</a:t>
            </a:r>
            <a:r>
              <a:rPr lang="ru-RU" sz="2200" dirty="0"/>
              <a:t>. Преобладающая масса предшествующей формы материи сохраняется, образуя природную среду, в которой существует новая, высшая форма материи. Химическая форма материи существует в преобладающей над нею физической среде, биологическая - подавляюще превосходящей физико-химической среде, средой человека является бесконечно многообразная природа. Конкретно-всеобщая теория развития объясняет, таким образом, феномен среды и является наиболее общим теоретическим ключом к экологии.</a:t>
            </a:r>
          </a:p>
        </p:txBody>
      </p:sp>
    </p:spTree>
    <p:extLst>
      <p:ext uri="{BB962C8B-B14F-4D97-AF65-F5344CB8AC3E}">
        <p14:creationId xmlns:p14="http://schemas.microsoft.com/office/powerpoint/2010/main" val="117105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3456" y="911755"/>
            <a:ext cx="11705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3456" y="978430"/>
            <a:ext cx="118171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Пятая </a:t>
            </a:r>
            <a:r>
              <a:rPr lang="ru-RU" sz="2400" b="1" dirty="0"/>
              <a:t>закономерность</a:t>
            </a:r>
            <a:r>
              <a:rPr lang="ru-RU" sz="2400" b="1" dirty="0" smtClean="0"/>
              <a:t>. </a:t>
            </a:r>
          </a:p>
          <a:p>
            <a:pPr algn="just"/>
            <a:r>
              <a:rPr lang="ru-RU" sz="2400" dirty="0" smtClean="0"/>
              <a:t>Каждая </a:t>
            </a:r>
            <a:r>
              <a:rPr lang="ru-RU" sz="2400" dirty="0"/>
              <a:t>форма материи </a:t>
            </a:r>
            <a:r>
              <a:rPr lang="ru-RU" sz="2400" b="1" dirty="0"/>
              <a:t>включает в себя предшествующие формы материи</a:t>
            </a:r>
            <a:r>
              <a:rPr lang="ru-RU" sz="2400" dirty="0"/>
              <a:t>, </a:t>
            </a:r>
            <a:r>
              <a:rPr lang="ru-RU" sz="2400" b="1" dirty="0"/>
              <a:t>образующие в составе высшего целого систему подчиненных уровней</a:t>
            </a:r>
            <a:r>
              <a:rPr lang="ru-RU" sz="2400" dirty="0"/>
              <a:t>. Однако </a:t>
            </a:r>
            <a:r>
              <a:rPr lang="ru-RU" sz="2400" b="1" dirty="0"/>
              <a:t>высшее не сводится к включенным в ее состав уровням и включает также </a:t>
            </a:r>
            <a:r>
              <a:rPr lang="ru-RU" sz="2400" b="1" i="1" dirty="0"/>
              <a:t>собственно высшее,</a:t>
            </a:r>
            <a:r>
              <a:rPr lang="ru-RU" sz="2400" b="1" dirty="0"/>
              <a:t> т.е. специфический высший уровень</a:t>
            </a:r>
            <a:r>
              <a:rPr lang="ru-RU" sz="2400" dirty="0"/>
              <a:t>. Так, человек представляет собой единство физического, химического, биологического и собственно социального уровней. Каждая форма материи имеет в этом смысле уровневую, иерархическую структуру. Составляющие ее уровни находятся в сложных взаимоотношениях и взаимодействиях.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/>
              <a:t>Каждая </a:t>
            </a:r>
            <a:r>
              <a:rPr lang="ru-RU" sz="2400" b="1" dirty="0"/>
              <a:t>форма материи </a:t>
            </a:r>
            <a:r>
              <a:rPr lang="ru-RU" sz="2400" dirty="0"/>
              <a:t>имеет поэтому </a:t>
            </a:r>
            <a:r>
              <a:rPr lang="ru-RU" sz="2400" i="1" dirty="0"/>
              <a:t>интегративную</a:t>
            </a:r>
            <a:r>
              <a:rPr lang="ru-RU" sz="2400" dirty="0"/>
              <a:t> природу (качество, сущность), </a:t>
            </a:r>
            <a:r>
              <a:rPr lang="ru-RU" sz="2400" b="1" dirty="0" smtClean="0"/>
              <a:t>является </a:t>
            </a:r>
            <a:r>
              <a:rPr lang="ru-RU" sz="2400" b="1" dirty="0"/>
              <a:t>интеграцией, </a:t>
            </a:r>
            <a:r>
              <a:rPr lang="ru-RU" sz="2400" dirty="0"/>
              <a:t>сплавом </a:t>
            </a:r>
            <a:r>
              <a:rPr lang="ru-RU" sz="2400" b="1" dirty="0"/>
              <a:t>всех включенных в нее уровней и собственно высшего уровня.</a:t>
            </a:r>
            <a:r>
              <a:rPr lang="ru-RU" sz="2400" dirty="0"/>
              <a:t> При этом </a:t>
            </a:r>
            <a:r>
              <a:rPr lang="ru-RU" sz="2400" b="1" dirty="0"/>
              <a:t>главную роль в образовании нового качества и сущности играет </a:t>
            </a:r>
            <a:r>
              <a:rPr lang="ru-RU" sz="2400" dirty="0"/>
              <a:t>собственно</a:t>
            </a:r>
            <a:r>
              <a:rPr lang="ru-RU" sz="2400" b="1" dirty="0"/>
              <a:t> высший уровень</a:t>
            </a:r>
            <a:r>
              <a:rPr lang="ru-RU" sz="2400" dirty="0"/>
              <a:t>. Каждый уровень в системе какой-либо формы материи играет интегрирующую роль. </a:t>
            </a: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79592" y="33877"/>
            <a:ext cx="1169102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latin typeface="+mj-lt"/>
              </a:rPr>
              <a:t>Закономерности конкретно-всеобщей диалектики</a:t>
            </a:r>
          </a:p>
        </p:txBody>
      </p:sp>
    </p:spTree>
    <p:extLst>
      <p:ext uri="{BB962C8B-B14F-4D97-AF65-F5344CB8AC3E}">
        <p14:creationId xmlns:p14="http://schemas.microsoft.com/office/powerpoint/2010/main" val="96007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1133" y="133004"/>
            <a:ext cx="6251171" cy="415636"/>
          </a:xfrm>
        </p:spPr>
        <p:txBody>
          <a:bodyPr>
            <a:noAutofit/>
          </a:bodyPr>
          <a:lstStyle/>
          <a:p>
            <a:r>
              <a:rPr lang="ru-RU" sz="4200" b="1" dirty="0" smtClean="0"/>
              <a:t>Сравнение</a:t>
            </a:r>
            <a:endParaRPr lang="ru-RU" sz="4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325798"/>
              </p:ext>
            </p:extLst>
          </p:nvPr>
        </p:nvGraphicFramePr>
        <p:xfrm>
          <a:off x="0" y="465512"/>
          <a:ext cx="12192000" cy="6392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53017658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38546346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40469971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735014460"/>
                    </a:ext>
                  </a:extLst>
                </a:gridCol>
              </a:tblGrid>
              <a:tr h="586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Семёнов Юрий Иванович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Орлов Вячеслав Владимирович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Дубровский Давид Израилевич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extLst>
                  <a:ext uri="{0D108BD9-81ED-4DB2-BD59-A6C34878D82A}">
                    <a16:rowId xmlns:a16="http://schemas.microsoft.com/office/drawing/2014/main" xmlns="" val="1420156953"/>
                  </a:ext>
                </a:extLst>
              </a:tr>
              <a:tr h="9598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Признаёт ли автор важность законов и категорий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диалектики?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extLst>
                  <a:ext uri="{0D108BD9-81ED-4DB2-BD59-A6C34878D82A}">
                    <a16:rowId xmlns:a16="http://schemas.microsoft.com/office/drawing/2014/main" xmlns="" val="2963963863"/>
                  </a:ext>
                </a:extLst>
              </a:tr>
              <a:tr h="1065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Занимается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ли автор решением психофизиологической проблемы (</a:t>
                      </a:r>
                      <a:r>
                        <a:rPr lang="en-US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Mind-Body Problem)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extLst>
                  <a:ext uri="{0D108BD9-81ED-4DB2-BD59-A6C34878D82A}">
                    <a16:rowId xmlns:a16="http://schemas.microsoft.com/office/drawing/2014/main" xmlns="" val="1156482164"/>
                  </a:ext>
                </a:extLst>
              </a:tr>
              <a:tr h="10132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Дополняет</a:t>
                      </a:r>
                      <a:r>
                        <a:rPr lang="ru-RU" sz="1600" baseline="0" dirty="0" smtClean="0">
                          <a:effectLst/>
                        </a:rPr>
                        <a:t> ли автор</a:t>
                      </a:r>
                      <a:r>
                        <a:rPr lang="ru-RU" sz="1600" dirty="0" smtClean="0">
                          <a:effectLst/>
                        </a:rPr>
                        <a:t> диалектический материализм Теорией Информации</a:t>
                      </a:r>
                      <a:r>
                        <a:rPr lang="en-US" sz="1600" dirty="0" smtClean="0">
                          <a:effectLst/>
                        </a:rPr>
                        <a:t>?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extLst>
                  <a:ext uri="{0D108BD9-81ED-4DB2-BD59-A6C34878D82A}">
                    <a16:rowId xmlns:a16="http://schemas.microsoft.com/office/drawing/2014/main" xmlns="" val="657813139"/>
                  </a:ext>
                </a:extLst>
              </a:tr>
              <a:tr h="787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Занимается</a:t>
                      </a:r>
                      <a:r>
                        <a:rPr lang="ru-RU" sz="16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ли автор кроме диамата истматом?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extLst>
                  <a:ext uri="{0D108BD9-81ED-4DB2-BD59-A6C34878D82A}">
                    <a16:rowId xmlns:a16="http://schemas.microsoft.com/office/drawing/2014/main" xmlns="" val="2028512124"/>
                  </a:ext>
                </a:extLst>
              </a:tr>
              <a:tr h="108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Вводит</a:t>
                      </a:r>
                      <a:r>
                        <a:rPr lang="ru-RU" sz="1600" baseline="0" dirty="0" smtClean="0">
                          <a:effectLst/>
                        </a:rPr>
                        <a:t> ли автор третью категорию существования, отличную от материального и идеального</a:t>
                      </a:r>
                      <a:r>
                        <a:rPr lang="en-US" sz="1600" baseline="0" dirty="0" smtClean="0">
                          <a:effectLst/>
                        </a:rPr>
                        <a:t>?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extLst>
                  <a:ext uri="{0D108BD9-81ED-4DB2-BD59-A6C34878D82A}">
                    <a16:rowId xmlns:a16="http://schemas.microsoft.com/office/drawing/2014/main" xmlns="" val="35762868"/>
                  </a:ext>
                </a:extLst>
              </a:tr>
              <a:tr h="893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Занимается</a:t>
                      </a:r>
                      <a:r>
                        <a:rPr lang="ru-RU" sz="1600" baseline="0" dirty="0" smtClean="0">
                          <a:effectLst/>
                        </a:rPr>
                        <a:t> ли автор разработкой категорий и законов диалектики</a:t>
                      </a:r>
                      <a:r>
                        <a:rPr lang="en-US" sz="1600" baseline="0" dirty="0" smtClean="0">
                          <a:effectLst/>
                        </a:rPr>
                        <a:t>?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43" marR="61743" marT="0" marB="0"/>
                </a:tc>
                <a:extLst>
                  <a:ext uri="{0D108BD9-81ED-4DB2-BD59-A6C34878D82A}">
                    <a16:rowId xmlns:a16="http://schemas.microsoft.com/office/drawing/2014/main" xmlns="" val="1399119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15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33600" y="50800"/>
            <a:ext cx="10058400" cy="860425"/>
          </a:xfrm>
        </p:spPr>
        <p:txBody>
          <a:bodyPr/>
          <a:lstStyle/>
          <a:p>
            <a:r>
              <a:rPr lang="ru-RU" b="1" dirty="0" smtClean="0"/>
              <a:t>План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133600" y="911225"/>
            <a:ext cx="8382000" cy="4713288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•Цели, </a:t>
            </a:r>
            <a:r>
              <a:rPr lang="ru-RU" sz="1800" dirty="0"/>
              <a:t>з</a:t>
            </a:r>
            <a:r>
              <a:rPr lang="ru-RU" sz="1800" dirty="0" smtClean="0"/>
              <a:t>адачи и гипотезы</a:t>
            </a:r>
            <a:r>
              <a:rPr lang="en-US" sz="1800" dirty="0"/>
              <a:t>;</a:t>
            </a:r>
            <a:endParaRPr lang="ru-RU" sz="1800" dirty="0" smtClean="0"/>
          </a:p>
          <a:p>
            <a:pPr lvl="0"/>
            <a:r>
              <a:rPr lang="ru-RU" sz="1800" dirty="0"/>
              <a:t>• Основной </a:t>
            </a:r>
            <a:r>
              <a:rPr lang="ru-RU" sz="1800" dirty="0" smtClean="0"/>
              <a:t>вопрос философии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lvl="0"/>
            <a:r>
              <a:rPr lang="ru-RU" sz="1800" dirty="0"/>
              <a:t>•</a:t>
            </a:r>
            <a:r>
              <a:rPr lang="ru-RU" sz="1800" b="1" dirty="0" smtClean="0"/>
              <a:t> </a:t>
            </a:r>
            <a:r>
              <a:rPr lang="ru-RU" sz="1800" dirty="0" smtClean="0"/>
              <a:t>Как </a:t>
            </a:r>
            <a:r>
              <a:rPr lang="ru-RU" sz="1800" dirty="0"/>
              <a:t>на ОВФ вопрос отвечает диалектический </a:t>
            </a:r>
            <a:r>
              <a:rPr lang="ru-RU" sz="1800" dirty="0" smtClean="0"/>
              <a:t>материализм?</a:t>
            </a:r>
            <a:r>
              <a:rPr lang="en-US" sz="1800" dirty="0"/>
              <a:t>;</a:t>
            </a:r>
            <a:endParaRPr lang="ru-RU" sz="1800" dirty="0" smtClean="0"/>
          </a:p>
          <a:p>
            <a:pPr lvl="0"/>
            <a:r>
              <a:rPr lang="ru-RU" sz="1800" dirty="0" smtClean="0"/>
              <a:t>• </a:t>
            </a:r>
            <a:r>
              <a:rPr lang="ru-RU" sz="1800" dirty="0"/>
              <a:t>Преимущества диалектического </a:t>
            </a:r>
            <a:r>
              <a:rPr lang="ru-RU" sz="1800" dirty="0" smtClean="0"/>
              <a:t>материализма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r>
              <a:rPr lang="ru-RU" sz="1800" dirty="0"/>
              <a:t>• </a:t>
            </a:r>
            <a:r>
              <a:rPr lang="ru-RU" sz="1800" dirty="0" smtClean="0"/>
              <a:t>История и развитие диалектического марксизма</a:t>
            </a:r>
            <a:r>
              <a:rPr lang="en-US" sz="1800" dirty="0" smtClean="0"/>
              <a:t>;</a:t>
            </a:r>
            <a:endParaRPr lang="ru-RU" sz="1800" dirty="0" smtClean="0"/>
          </a:p>
          <a:p>
            <a:pPr lvl="0"/>
            <a:r>
              <a:rPr lang="ru-RU" sz="1800" dirty="0"/>
              <a:t>• Дубровский Д.И.</a:t>
            </a:r>
            <a:r>
              <a:rPr lang="en-US" sz="1800" dirty="0" smtClean="0"/>
              <a:t>;</a:t>
            </a:r>
            <a:endParaRPr lang="ru-RU" sz="1800" dirty="0"/>
          </a:p>
          <a:p>
            <a:pPr lvl="0"/>
            <a:r>
              <a:rPr lang="ru-RU" sz="1800" dirty="0"/>
              <a:t>• Семёнов </a:t>
            </a:r>
            <a:r>
              <a:rPr lang="ru-RU" sz="1800" dirty="0" smtClean="0"/>
              <a:t>Ю.И. и </a:t>
            </a:r>
            <a:r>
              <a:rPr lang="ru-RU" sz="1800" dirty="0" err="1" smtClean="0"/>
              <a:t>Трансмарксизм</a:t>
            </a:r>
            <a:r>
              <a:rPr lang="en-US" sz="1800" dirty="0" smtClean="0"/>
              <a:t>;</a:t>
            </a:r>
            <a:endParaRPr lang="ru-RU" sz="1800" dirty="0"/>
          </a:p>
          <a:p>
            <a:pPr lvl="0"/>
            <a:r>
              <a:rPr lang="ru-RU" sz="1800" dirty="0"/>
              <a:t>• Орлов </a:t>
            </a:r>
            <a:r>
              <a:rPr lang="ru-RU" sz="1800" dirty="0" smtClean="0"/>
              <a:t>В.В. и Пермская философская школа</a:t>
            </a:r>
            <a:r>
              <a:rPr lang="en-US" sz="1800" dirty="0" smtClean="0"/>
              <a:t>;</a:t>
            </a:r>
            <a:endParaRPr lang="ru-RU" sz="1800" dirty="0"/>
          </a:p>
          <a:p>
            <a:pPr lvl="0"/>
            <a:r>
              <a:rPr lang="ru-RU" sz="1800" dirty="0" smtClean="0"/>
              <a:t>• Сравнение</a:t>
            </a:r>
            <a:r>
              <a:rPr lang="en-US" sz="1800" dirty="0" smtClean="0"/>
              <a:t>;</a:t>
            </a:r>
            <a:endParaRPr lang="ru-RU" sz="1800" dirty="0"/>
          </a:p>
          <a:p>
            <a:pPr lvl="0"/>
            <a:r>
              <a:rPr lang="ru-RU" sz="1800" dirty="0"/>
              <a:t>• Т</a:t>
            </a:r>
            <a:r>
              <a:rPr lang="ru-RU" sz="1800" dirty="0" smtClean="0"/>
              <a:t>енденции в развития диалектического материализма в </a:t>
            </a:r>
            <a:r>
              <a:rPr lang="en-US" sz="1800" dirty="0" smtClean="0"/>
              <a:t>XXI;</a:t>
            </a:r>
            <a:endParaRPr lang="ru-RU" sz="1800" dirty="0"/>
          </a:p>
          <a:p>
            <a:pPr lvl="0"/>
            <a:r>
              <a:rPr lang="ru-RU" sz="1800" dirty="0"/>
              <a:t>• </a:t>
            </a:r>
            <a:r>
              <a:rPr lang="ru-RU" sz="1800" dirty="0" smtClean="0"/>
              <a:t>Выводы</a:t>
            </a:r>
            <a:r>
              <a:rPr lang="en-US" sz="1800" dirty="0"/>
              <a:t>;</a:t>
            </a:r>
            <a:endParaRPr lang="ru-RU" sz="1800" dirty="0" smtClean="0"/>
          </a:p>
          <a:p>
            <a:pPr lvl="0"/>
            <a:r>
              <a:rPr lang="ru-RU" sz="1800" dirty="0"/>
              <a:t>• Список </a:t>
            </a:r>
            <a:r>
              <a:rPr lang="ru-RU" sz="1800" dirty="0" smtClean="0"/>
              <a:t>использованной литературы</a:t>
            </a:r>
            <a:r>
              <a:rPr lang="en-US" sz="1800" dirty="0" smtClean="0"/>
              <a:t>;</a:t>
            </a:r>
          </a:p>
          <a:p>
            <a:pPr lvl="0"/>
            <a:r>
              <a:rPr lang="ru-RU" sz="1800" dirty="0" smtClean="0"/>
              <a:t>•</a:t>
            </a:r>
            <a:r>
              <a:rPr lang="en-US" sz="1800" dirty="0" smtClean="0"/>
              <a:t> </a:t>
            </a:r>
            <a:r>
              <a:rPr lang="ru-RU" sz="1800" dirty="0" smtClean="0"/>
              <a:t>Словарик терминов.</a:t>
            </a:r>
            <a:endParaRPr lang="ru-RU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07575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88901" y="552450"/>
            <a:ext cx="12083475" cy="6000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Тенденции в развитии диалектического </a:t>
            </a:r>
            <a:br>
              <a:rPr lang="ru-RU" b="1" dirty="0" smtClean="0"/>
            </a:br>
            <a:r>
              <a:rPr lang="ru-RU" b="1" dirty="0" smtClean="0"/>
              <a:t>материализма</a:t>
            </a:r>
            <a:r>
              <a:rPr lang="ru-RU" b="1" dirty="0"/>
              <a:t> </a:t>
            </a:r>
            <a:r>
              <a:rPr lang="ru-RU" b="1" dirty="0" smtClean="0"/>
              <a:t>и марксизма в </a:t>
            </a:r>
            <a:r>
              <a:rPr lang="en-US" b="1" dirty="0" smtClean="0"/>
              <a:t>XXI</a:t>
            </a:r>
            <a:r>
              <a:rPr lang="ru-RU" b="1" dirty="0" smtClean="0"/>
              <a:t> веке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75" y="1152525"/>
            <a:ext cx="11851699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 smtClean="0"/>
              <a:t>Теория информация в течение последних 20 лет прочно вошла в арсенал отечественного диалектического материализма. На западе также предпринимаются попытки объяснить с точки зрения марксизма явления, связанные с информацией</a:t>
            </a:r>
            <a:r>
              <a:rPr lang="en-US" sz="2300" dirty="0" smtClean="0"/>
              <a:t>:</a:t>
            </a:r>
            <a:r>
              <a:rPr lang="ru-RU" sz="2300" dirty="0" smtClean="0"/>
              <a:t> Ник</a:t>
            </a:r>
            <a:r>
              <a:rPr lang="en-US" sz="2300" dirty="0" smtClean="0"/>
              <a:t> </a:t>
            </a:r>
            <a:r>
              <a:rPr lang="ru-RU" sz="2300" dirty="0" err="1" smtClean="0"/>
              <a:t>Срничек</a:t>
            </a:r>
            <a:r>
              <a:rPr lang="ru-RU" sz="2300" dirty="0" smtClean="0"/>
              <a:t>, Антонио </a:t>
            </a:r>
            <a:r>
              <a:rPr lang="ru-RU" sz="2300" dirty="0" err="1" smtClean="0"/>
              <a:t>Негри</a:t>
            </a:r>
            <a:r>
              <a:rPr lang="ru-RU" sz="2300" dirty="0" smtClean="0"/>
              <a:t>, Паоло </a:t>
            </a:r>
            <a:r>
              <a:rPr lang="ru-RU" sz="2300" dirty="0" err="1" smtClean="0"/>
              <a:t>Вирно</a:t>
            </a:r>
            <a:r>
              <a:rPr lang="ru-RU" sz="2300" dirty="0" smtClean="0"/>
              <a:t>, Франко «</a:t>
            </a:r>
            <a:r>
              <a:rPr lang="ru-RU" sz="2300" dirty="0" err="1" smtClean="0"/>
              <a:t>Бифо</a:t>
            </a:r>
            <a:r>
              <a:rPr lang="ru-RU" sz="2300" dirty="0" smtClean="0"/>
              <a:t>» </a:t>
            </a:r>
            <a:r>
              <a:rPr lang="ru-RU" sz="2300" dirty="0" err="1" smtClean="0"/>
              <a:t>Берарди</a:t>
            </a:r>
            <a:r>
              <a:rPr lang="ru-RU" sz="2300" dirty="0" smtClean="0"/>
              <a:t>.</a:t>
            </a:r>
            <a:endParaRPr lang="en-US" sz="2300" dirty="0" smtClean="0"/>
          </a:p>
          <a:p>
            <a:pPr algn="ctr"/>
            <a:endParaRPr lang="ru-RU" sz="2300" dirty="0" smtClean="0"/>
          </a:p>
          <a:p>
            <a:pPr algn="just"/>
            <a:r>
              <a:rPr lang="ru-RU" sz="2300" dirty="0" smtClean="0"/>
              <a:t>Кроме того всё популярнее становятся идеи «Теории Большого Синтеза» (например, «</a:t>
            </a:r>
            <a:r>
              <a:rPr lang="ru-RU" sz="2300" dirty="0" err="1" smtClean="0"/>
              <a:t>Трансмарксизм</a:t>
            </a:r>
            <a:r>
              <a:rPr lang="ru-RU" sz="2300" dirty="0" smtClean="0"/>
              <a:t>»), которая должна </a:t>
            </a:r>
            <a:r>
              <a:rPr lang="ru-RU" sz="2300" b="1" dirty="0" smtClean="0"/>
              <a:t>использовать</a:t>
            </a:r>
            <a:r>
              <a:rPr lang="ru-RU" sz="2300" dirty="0" smtClean="0"/>
              <a:t> </a:t>
            </a:r>
            <a:r>
              <a:rPr lang="ru-RU" sz="2300" dirty="0"/>
              <a:t>все </a:t>
            </a:r>
            <a:r>
              <a:rPr lang="ru-RU" sz="2300" b="1" dirty="0"/>
              <a:t>жизнеспособное в марксизме</a:t>
            </a:r>
            <a:r>
              <a:rPr lang="ru-RU" sz="2300" dirty="0"/>
              <a:t>, но </a:t>
            </a:r>
            <a:r>
              <a:rPr lang="ru-RU" sz="2300" b="1" dirty="0" smtClean="0"/>
              <a:t>расстаться с </a:t>
            </a:r>
            <a:r>
              <a:rPr lang="ru-RU" sz="2300" b="1" dirty="0"/>
              <a:t>тем, что</a:t>
            </a:r>
            <a:r>
              <a:rPr lang="ru-RU" sz="2300" dirty="0"/>
              <a:t> заведомо </a:t>
            </a:r>
            <a:r>
              <a:rPr lang="ru-RU" sz="2300" b="1" dirty="0" smtClean="0"/>
              <a:t>устарело</a:t>
            </a:r>
            <a:r>
              <a:rPr lang="ru-RU" sz="2300" dirty="0" smtClean="0"/>
              <a:t> и безнадежно </a:t>
            </a:r>
            <a:r>
              <a:rPr lang="ru-RU" sz="2300" b="1" dirty="0" smtClean="0"/>
              <a:t>извращено</a:t>
            </a:r>
            <a:r>
              <a:rPr lang="ru-RU" sz="2300" dirty="0" smtClean="0"/>
              <a:t>, впитав в себя опыт, как западных (</a:t>
            </a:r>
            <a:r>
              <a:rPr lang="ru-RU" sz="2300" dirty="0" err="1" smtClean="0"/>
              <a:t>нео</a:t>
            </a:r>
            <a:r>
              <a:rPr lang="ru-RU" sz="2300" dirty="0" smtClean="0"/>
              <a:t>- и пост- и т.д.) и отечественных марксистских традиций, так и бесспорные завоевания аналитической и континентальной философских традиций, не смотря на то, что противопоставляет себя обеим из них.</a:t>
            </a:r>
          </a:p>
          <a:p>
            <a:pPr algn="just"/>
            <a:endParaRPr lang="en-US" sz="2300" dirty="0" smtClean="0"/>
          </a:p>
          <a:p>
            <a:pPr algn="just"/>
            <a:r>
              <a:rPr lang="ru-RU" sz="2300" dirty="0" smtClean="0"/>
              <a:t>Также современный диалектический материализм нуждается в более подробной разработке категорий диалектики и дальнейшем развитии конкретно-всеобщей диалектики.</a:t>
            </a:r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6276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941684" y="530832"/>
            <a:ext cx="5857875" cy="2778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Выводы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0172" y="1008149"/>
            <a:ext cx="115650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В силу своей методологической универсальности марксизм продолжает привлекать специалистов из различных наук и областей знаний. Не смотря на наблюдающийся политический кризис левой идеологии, научная практика изо дня в день подтверждает основные методологические принципы диалектического материализма.</a:t>
            </a:r>
          </a:p>
          <a:p>
            <a:pPr algn="just"/>
            <a:r>
              <a:rPr lang="ru-RU" sz="2400" dirty="0" smtClean="0"/>
              <a:t>В современной России сохраняется серьёзная база в виде нескольких десятков научных школ, сохраняющих и преумножающих марксистскую традицию.</a:t>
            </a:r>
          </a:p>
          <a:p>
            <a:pPr algn="just"/>
            <a:r>
              <a:rPr lang="ru-RU" sz="2400" dirty="0" smtClean="0"/>
              <a:t>Основные прорывы непосредственно в диалектическом материализме стоит ждать в области развития материалистической диалектики (её законов и категорий), а также в решении </a:t>
            </a:r>
            <a:r>
              <a:rPr lang="en-US" sz="2400" dirty="0" smtClean="0"/>
              <a:t>Mind-Body Problem</a:t>
            </a:r>
            <a:r>
              <a:rPr lang="ru-RU" sz="2400" dirty="0" smtClean="0"/>
              <a:t>, в силу огромного накопленного советской психологией, рефлексологией и философией фактического и теоретического материала.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81157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08290" y="300990"/>
            <a:ext cx="9934575" cy="2809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Список использованной литературы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1601" y="823913"/>
            <a:ext cx="12090399" cy="5378450"/>
          </a:xfrm>
        </p:spPr>
        <p:txBody>
          <a:bodyPr/>
          <a:lstStyle/>
          <a:p>
            <a:r>
              <a:rPr lang="ru-RU" i="1" dirty="0"/>
              <a:t>Лорен </a:t>
            </a:r>
            <a:r>
              <a:rPr lang="ru-RU" i="1" dirty="0" err="1" smtClean="0"/>
              <a:t>Грэхэм</a:t>
            </a:r>
            <a:r>
              <a:rPr lang="ru-RU" dirty="0"/>
              <a:t> </a:t>
            </a:r>
            <a:r>
              <a:rPr lang="ru-RU" dirty="0" smtClean="0"/>
              <a:t>«Естествознание</a:t>
            </a:r>
            <a:r>
              <a:rPr lang="ru-RU" dirty="0"/>
              <a:t>, философия и науки о </a:t>
            </a:r>
            <a:r>
              <a:rPr lang="ru-RU" dirty="0" smtClean="0"/>
              <a:t>человеческом </a:t>
            </a:r>
            <a:r>
              <a:rPr lang="ru-RU" dirty="0"/>
              <a:t>поведении в Советском </a:t>
            </a:r>
            <a:r>
              <a:rPr lang="ru-RU" dirty="0" smtClean="0"/>
              <a:t>Союзе»</a:t>
            </a:r>
            <a:r>
              <a:rPr lang="ru-RU" b="1" dirty="0" smtClean="0"/>
              <a:t> </a:t>
            </a:r>
            <a:r>
              <a:rPr lang="ru-RU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scepsis.net/library/id_666.html</a:t>
            </a:r>
            <a:endParaRPr lang="ru-RU" dirty="0" smtClean="0"/>
          </a:p>
          <a:p>
            <a:r>
              <a:rPr lang="ru-RU" i="1" dirty="0" smtClean="0"/>
              <a:t>Фридрих Энгельс </a:t>
            </a:r>
            <a:r>
              <a:rPr lang="ru-RU" dirty="0" smtClean="0"/>
              <a:t>«Анти-Дюринг»</a:t>
            </a:r>
            <a:r>
              <a:rPr lang="en-US" dirty="0" smtClean="0"/>
              <a:t>, </a:t>
            </a:r>
            <a:r>
              <a:rPr lang="ru-RU" dirty="0" smtClean="0"/>
              <a:t>«Диалектика Природы»</a:t>
            </a:r>
          </a:p>
          <a:p>
            <a:r>
              <a:rPr lang="ru-RU" i="1" dirty="0" smtClean="0"/>
              <a:t>Семёнов Ю. И. </a:t>
            </a:r>
            <a:r>
              <a:rPr lang="ru-RU" dirty="0" smtClean="0"/>
              <a:t>«Введение в науку философии» в шести томах</a:t>
            </a:r>
            <a:r>
              <a:rPr lang="en-US" dirty="0" smtClean="0"/>
              <a:t>;</a:t>
            </a:r>
            <a:endParaRPr lang="ru-RU" dirty="0"/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cyberleninka.ru/article/v/problema-sotsialnoy-realnosti</a:t>
            </a:r>
            <a:r>
              <a:rPr lang="en-US" dirty="0" smtClean="0"/>
              <a:t>; </a:t>
            </a:r>
          </a:p>
          <a:p>
            <a:r>
              <a:rPr lang="ru-RU" i="1" dirty="0" smtClean="0"/>
              <a:t>Орлов В.В. </a:t>
            </a:r>
            <a:r>
              <a:rPr lang="ru-RU" dirty="0" smtClean="0"/>
              <a:t>«Основы философии», «История Человеческого Интеллекта», «Психофизиологическая проблема»</a:t>
            </a:r>
          </a:p>
          <a:p>
            <a:r>
              <a:rPr lang="ru-RU" i="1" dirty="0" smtClean="0"/>
              <a:t>Дубровский Д.И. </a:t>
            </a:r>
            <a:r>
              <a:rPr lang="ru-RU" dirty="0" smtClean="0"/>
              <a:t>«Проблема «соз</a:t>
            </a:r>
            <a:r>
              <a:rPr lang="ru-RU" dirty="0"/>
              <a:t>н</a:t>
            </a:r>
            <a:r>
              <a:rPr lang="ru-RU" dirty="0" smtClean="0"/>
              <a:t>ание и мозг»: информационный подход»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cyberleninka.ru/article/v/problema-soznanie-i-mozg-informatsionnyy-podhod</a:t>
            </a:r>
            <a:endParaRPr lang="ru-RU" dirty="0" smtClean="0"/>
          </a:p>
          <a:p>
            <a:r>
              <a:rPr lang="ru-RU" i="1" dirty="0" smtClean="0"/>
              <a:t>Муравьёв Ю.И. </a:t>
            </a:r>
            <a:r>
              <a:rPr lang="ru-RU" dirty="0" smtClean="0"/>
              <a:t>«Манифест </a:t>
            </a:r>
            <a:r>
              <a:rPr lang="ru-RU" dirty="0" err="1" smtClean="0"/>
              <a:t>трансмарксизма</a:t>
            </a:r>
            <a:r>
              <a:rPr lang="ru-RU" dirty="0" smtClean="0"/>
              <a:t>»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scepsis.net/library/id_417.html</a:t>
            </a:r>
            <a:endParaRPr lang="ru-RU" dirty="0" smtClean="0"/>
          </a:p>
          <a:p>
            <a:r>
              <a:rPr lang="ru-RU" i="1" dirty="0" smtClean="0"/>
              <a:t>Алексей Цветков </a:t>
            </a:r>
            <a:r>
              <a:rPr lang="ru-RU" dirty="0" smtClean="0"/>
              <a:t>«Предисловие к «Капиталу» Маркса»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6250" y="0"/>
            <a:ext cx="4693914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latin typeface="+mj-lt"/>
              </a:rPr>
              <a:t>Словарик терминов</a:t>
            </a:r>
            <a:endParaRPr lang="ru-RU" sz="43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317" y="736094"/>
            <a:ext cx="11717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Диалектический материализм</a:t>
            </a:r>
            <a:r>
              <a:rPr lang="en-US" sz="2400" dirty="0" smtClean="0"/>
              <a:t> </a:t>
            </a:r>
            <a:r>
              <a:rPr lang="ru-RU" sz="2400" dirty="0" smtClean="0"/>
              <a:t>—</a:t>
            </a:r>
            <a:r>
              <a:rPr lang="en-US" sz="2400" dirty="0" smtClean="0"/>
              <a:t> </a:t>
            </a:r>
            <a:r>
              <a:rPr lang="ru-RU" sz="2400" dirty="0" smtClean="0"/>
              <a:t>направление марксизма, занимающееся разработкой и решением философских проблем</a:t>
            </a:r>
            <a:r>
              <a:rPr lang="en-US" sz="2400" dirty="0" smtClean="0"/>
              <a:t>;</a:t>
            </a:r>
            <a:r>
              <a:rPr lang="ru-RU" sz="2400" dirty="0" smtClean="0"/>
              <a:t> базируется на синтезе гегелевской диалектики и материализма.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1316" y="2003724"/>
            <a:ext cx="11717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Редукционизм</a:t>
            </a:r>
            <a:r>
              <a:rPr lang="en-US" sz="2400" dirty="0" smtClean="0"/>
              <a:t> </a:t>
            </a:r>
            <a:r>
              <a:rPr lang="ru-RU" sz="2400" dirty="0" smtClean="0"/>
              <a:t>— сведение высших форм материи и их форм (способов) движения к низшим</a:t>
            </a:r>
            <a:r>
              <a:rPr lang="en-US" sz="2400" dirty="0" smtClean="0"/>
              <a:t>;</a:t>
            </a:r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7599" y="2902023"/>
            <a:ext cx="8432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Материя</a:t>
            </a:r>
            <a:r>
              <a:rPr lang="en-US" sz="2400" dirty="0" smtClean="0"/>
              <a:t> </a:t>
            </a:r>
            <a:r>
              <a:rPr lang="ru-RU" sz="2400" dirty="0" smtClean="0"/>
              <a:t>— </a:t>
            </a:r>
            <a:r>
              <a:rPr lang="ru-RU" sz="2400" dirty="0"/>
              <a:t>объективно-реальное, обладающее </a:t>
            </a:r>
            <a:r>
              <a:rPr lang="ru-RU" sz="2400" dirty="0" err="1" smtClean="0"/>
              <a:t>самобытием</a:t>
            </a:r>
            <a:r>
              <a:rPr lang="en-US" sz="2400" dirty="0" smtClean="0"/>
              <a:t>;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1314" y="3489244"/>
            <a:ext cx="117173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Основной Вопрос Философии</a:t>
            </a:r>
            <a:r>
              <a:rPr lang="en-US" sz="2400" dirty="0" smtClean="0"/>
              <a:t> </a:t>
            </a:r>
            <a:r>
              <a:rPr lang="ru-RU" sz="2400" dirty="0" smtClean="0"/>
              <a:t>—</a:t>
            </a:r>
            <a:r>
              <a:rPr lang="en-US" sz="2400" dirty="0"/>
              <a:t> </a:t>
            </a:r>
            <a:r>
              <a:rPr lang="ru-RU" sz="2400" dirty="0" smtClean="0"/>
              <a:t>вопрос об отношении материи и сознания (материального и идеального), существует гносеологическое (отношение вещей в себе и вещей для нас) и онтологическое (отношение мышления и материи мозга) преломления ОВФ</a:t>
            </a:r>
            <a:r>
              <a:rPr lang="en-US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658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7790" y="666051"/>
            <a:ext cx="104928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Иконидеальное</a:t>
            </a:r>
            <a:r>
              <a:rPr lang="ru-RU" sz="2400" dirty="0"/>
              <a:t> — субъективно по форме, объективно по содержанию, т.к. образ, изображение, копия вещей в </a:t>
            </a:r>
            <a:r>
              <a:rPr lang="ru-RU" sz="2400" dirty="0" smtClean="0"/>
              <a:t>себе</a:t>
            </a:r>
            <a:r>
              <a:rPr lang="en-US" sz="2400" dirty="0"/>
              <a:t>;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7789" y="1543214"/>
            <a:ext cx="104928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Дубльидеальное</a:t>
            </a:r>
            <a:r>
              <a:rPr lang="ru-RU" sz="2400" dirty="0"/>
              <a:t> — содержание </a:t>
            </a:r>
            <a:r>
              <a:rPr lang="ru-RU" sz="2400" dirty="0" err="1"/>
              <a:t>иконидеального</a:t>
            </a:r>
            <a:r>
              <a:rPr lang="ru-RU" sz="2400" dirty="0"/>
              <a:t>, только объективно</a:t>
            </a:r>
            <a:r>
              <a:rPr lang="en-US" sz="2400" dirty="0"/>
              <a:t>; </a:t>
            </a:r>
            <a:r>
              <a:rPr lang="ru-RU" sz="2400" dirty="0"/>
              <a:t>вещь для нас имеющая объективно-реальный </a:t>
            </a:r>
            <a:r>
              <a:rPr lang="ru-RU" sz="2400" dirty="0" smtClean="0"/>
              <a:t>дубль</a:t>
            </a:r>
            <a:r>
              <a:rPr lang="en-US" sz="2400" dirty="0"/>
              <a:t>;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7787" y="2374211"/>
            <a:ext cx="10804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Нондубльидеальное</a:t>
            </a:r>
            <a:r>
              <a:rPr lang="en-US" sz="2400" dirty="0"/>
              <a:t> </a:t>
            </a:r>
            <a:r>
              <a:rPr lang="ru-RU" sz="2400" dirty="0"/>
              <a:t>—</a:t>
            </a:r>
            <a:r>
              <a:rPr lang="en-US" sz="2400" dirty="0"/>
              <a:t> </a:t>
            </a:r>
            <a:r>
              <a:rPr lang="ru-RU" sz="2400" dirty="0"/>
              <a:t>вещь только для нас</a:t>
            </a:r>
            <a:r>
              <a:rPr lang="en-US" sz="2400" dirty="0"/>
              <a:t>;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6835" y="2835876"/>
            <a:ext cx="104166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Аниконидеальное</a:t>
            </a:r>
            <a:r>
              <a:rPr lang="en-US" sz="2400" dirty="0"/>
              <a:t> </a:t>
            </a:r>
            <a:r>
              <a:rPr lang="ru-RU" sz="2400" dirty="0"/>
              <a:t>— единство вещи только для нас и субъективной формы</a:t>
            </a:r>
            <a:r>
              <a:rPr lang="en-US" sz="2400" dirty="0"/>
              <a:t>;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8968" y="3300618"/>
            <a:ext cx="10492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Холиоидеальное</a:t>
            </a:r>
            <a:r>
              <a:rPr lang="ru-RU" sz="2400" dirty="0"/>
              <a:t> — единство вещей для нас и субъективной формы, в которой они </a:t>
            </a:r>
            <a:r>
              <a:rPr lang="ru-RU" sz="2400" dirty="0" smtClean="0"/>
              <a:t>существуют</a:t>
            </a:r>
            <a:r>
              <a:rPr lang="en-US" sz="2400" dirty="0" smtClean="0"/>
              <a:t>;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6835" y="4134692"/>
            <a:ext cx="10454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Интроидеальное</a:t>
            </a:r>
            <a:r>
              <a:rPr lang="ru-RU" sz="2400" dirty="0"/>
              <a:t> — содержание </a:t>
            </a:r>
            <a:r>
              <a:rPr lang="ru-RU" sz="2400" dirty="0" err="1" smtClean="0"/>
              <a:t>холиоидеального</a:t>
            </a:r>
            <a:r>
              <a:rPr lang="en-US" sz="2400" dirty="0" smtClean="0"/>
              <a:t>;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208968" y="4596357"/>
            <a:ext cx="108045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Объектальное</a:t>
            </a:r>
            <a:r>
              <a:rPr lang="ru-RU" sz="2400" dirty="0" smtClean="0"/>
              <a:t> — нематериальное объективно-реальное, не обладает </a:t>
            </a:r>
            <a:r>
              <a:rPr lang="ru-RU" sz="2400" dirty="0" err="1" smtClean="0"/>
              <a:t>самобытием</a:t>
            </a:r>
            <a:r>
              <a:rPr lang="ru-RU" sz="2400" dirty="0" smtClean="0"/>
              <a:t>, т.е. существует только сквозь и через материальное</a:t>
            </a:r>
            <a:r>
              <a:rPr lang="en-US" sz="2400" dirty="0" smtClean="0"/>
              <a:t> (</a:t>
            </a:r>
            <a:r>
              <a:rPr lang="ru-RU" sz="2400" dirty="0" err="1" smtClean="0"/>
              <a:t>въинобытие</a:t>
            </a:r>
            <a:r>
              <a:rPr lang="ru-RU" sz="2400" dirty="0" smtClean="0"/>
              <a:t>)</a:t>
            </a:r>
            <a:r>
              <a:rPr lang="en-US" sz="2400" dirty="0" smtClean="0"/>
              <a:t>;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61932" y="-6995"/>
            <a:ext cx="4693914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latin typeface="+mj-lt"/>
              </a:rPr>
              <a:t>Словарик терминов</a:t>
            </a:r>
          </a:p>
        </p:txBody>
      </p:sp>
    </p:spTree>
    <p:extLst>
      <p:ext uri="{BB962C8B-B14F-4D97-AF65-F5344CB8AC3E}">
        <p14:creationId xmlns:p14="http://schemas.microsoft.com/office/powerpoint/2010/main" val="393683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54363" y="-112712"/>
            <a:ext cx="5961062" cy="7874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Цели, задачи и гипотеза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0963" y="722314"/>
            <a:ext cx="11872912" cy="568801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smtClean="0"/>
              <a:t>     </a:t>
            </a:r>
            <a:r>
              <a:rPr lang="ru-RU" sz="2400" b="1" dirty="0" smtClean="0"/>
              <a:t>Актуальность</a:t>
            </a:r>
            <a:r>
              <a:rPr lang="ru-RU" sz="2400" b="1" dirty="0"/>
              <a:t>:</a:t>
            </a:r>
            <a:r>
              <a:rPr lang="ru-RU" sz="2400" dirty="0"/>
              <a:t> марксизм по сей день является одной из ведущих философских школ, а диалектический материализм и диалектический метод познания, </a:t>
            </a:r>
            <a:r>
              <a:rPr lang="ru-RU" sz="2400" dirty="0" smtClean="0"/>
              <a:t>претерпев изменения, </a:t>
            </a:r>
            <a:r>
              <a:rPr lang="ru-RU" sz="2400" dirty="0"/>
              <a:t>остаются философской основой для </a:t>
            </a:r>
            <a:r>
              <a:rPr lang="ru-RU" sz="2400" dirty="0" smtClean="0"/>
              <a:t>значительной части научных </a:t>
            </a:r>
            <a:r>
              <a:rPr lang="ru-RU" sz="2400" dirty="0"/>
              <a:t>исследований, относящихся как к гуманитарным, так и к естественно-научным и информационным наукам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  <a:p>
            <a:pPr algn="just"/>
            <a:r>
              <a:rPr lang="en-US" sz="2400" b="1" dirty="0" smtClean="0"/>
              <a:t>    </a:t>
            </a:r>
            <a:r>
              <a:rPr lang="ru-RU" sz="2400" b="1" dirty="0" smtClean="0"/>
              <a:t>Цель </a:t>
            </a:r>
            <a:r>
              <a:rPr lang="ru-RU" sz="2400" b="1" dirty="0"/>
              <a:t>и задачи исследования:</a:t>
            </a:r>
            <a:r>
              <a:rPr lang="ru-RU" sz="2400" dirty="0"/>
              <a:t> изучить ключевые работы в области марксистской </a:t>
            </a:r>
            <a:r>
              <a:rPr lang="ru-RU" sz="2400" dirty="0" smtClean="0"/>
              <a:t>философии по диалектическому материализму, </a:t>
            </a:r>
            <a:r>
              <a:rPr lang="ru-RU" sz="2400" dirty="0"/>
              <a:t>проанализировать развитие диалектического </a:t>
            </a:r>
            <a:r>
              <a:rPr lang="ru-RU" sz="2400" dirty="0" smtClean="0"/>
              <a:t>материализма, </a:t>
            </a:r>
            <a:r>
              <a:rPr lang="ru-RU" sz="2400" dirty="0"/>
              <a:t>сравнить </a:t>
            </a:r>
            <a:r>
              <a:rPr lang="ru-RU" sz="2400" dirty="0" smtClean="0"/>
              <a:t>теории </a:t>
            </a:r>
            <a:r>
              <a:rPr lang="ru-RU" sz="2400" dirty="0"/>
              <a:t>современных марксистских авторов с классическим диалектическим материализмом и между собой, выявить основные тенденции в развитии диалектического материализма сейчас и в </a:t>
            </a:r>
            <a:r>
              <a:rPr lang="ru-RU" sz="2400" dirty="0" smtClean="0"/>
              <a:t>будущем.</a:t>
            </a:r>
          </a:p>
          <a:p>
            <a:pPr algn="just"/>
            <a:endParaRPr lang="ru-RU" sz="2400" dirty="0"/>
          </a:p>
          <a:p>
            <a:pPr algn="just"/>
            <a:r>
              <a:rPr lang="en-US" sz="2400" b="1" dirty="0" smtClean="0"/>
              <a:t>    </a:t>
            </a:r>
            <a:r>
              <a:rPr lang="ru-RU" sz="2400" b="1" dirty="0" smtClean="0"/>
              <a:t>Объект </a:t>
            </a:r>
            <a:r>
              <a:rPr lang="ru-RU" sz="2400" b="1" dirty="0"/>
              <a:t>исследования: </a:t>
            </a:r>
            <a:r>
              <a:rPr lang="ru-RU" sz="2400" dirty="0"/>
              <a:t>диалектический </a:t>
            </a:r>
            <a:r>
              <a:rPr lang="ru-RU" sz="2400" dirty="0" smtClean="0"/>
              <a:t>материализм</a:t>
            </a:r>
            <a:r>
              <a:rPr lang="en-US" sz="2400" dirty="0"/>
              <a:t>.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en-US" sz="2400" b="1" dirty="0" smtClean="0"/>
              <a:t>    </a:t>
            </a:r>
            <a:r>
              <a:rPr lang="ru-RU" sz="2400" b="1" dirty="0" smtClean="0"/>
              <a:t>Предмет </a:t>
            </a:r>
            <a:r>
              <a:rPr lang="ru-RU" sz="2400" b="1" dirty="0"/>
              <a:t>исследования</a:t>
            </a:r>
            <a:r>
              <a:rPr lang="ru-RU" sz="2400" b="1" dirty="0" smtClean="0"/>
              <a:t>:</a:t>
            </a:r>
            <a:r>
              <a:rPr lang="en-US" sz="2400" b="1" dirty="0" smtClean="0"/>
              <a:t> </a:t>
            </a:r>
            <a:r>
              <a:rPr lang="ru-RU" sz="2400" dirty="0" smtClean="0"/>
              <a:t>философские</a:t>
            </a:r>
            <a:r>
              <a:rPr lang="ru-RU" sz="2400" b="1" dirty="0" smtClean="0"/>
              <a:t> </a:t>
            </a:r>
            <a:r>
              <a:rPr lang="ru-RU" sz="2400" dirty="0" smtClean="0"/>
              <a:t>теории современных авторов-марксистов.</a:t>
            </a:r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marL="0" indent="0" algn="just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5591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82015" y="125637"/>
            <a:ext cx="13516495" cy="51846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</a:t>
            </a:r>
            <a:r>
              <a:rPr lang="ru-RU" sz="3200" b="1" dirty="0" smtClean="0"/>
              <a:t>сновной Вопрос Философии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210896"/>
              </p:ext>
            </p:extLst>
          </p:nvPr>
        </p:nvGraphicFramePr>
        <p:xfrm>
          <a:off x="0" y="644104"/>
          <a:ext cx="12192000" cy="6213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565">
                  <a:extLst>
                    <a:ext uri="{9D8B030D-6E8A-4147-A177-3AD203B41FA5}">
                      <a16:colId xmlns:a16="http://schemas.microsoft.com/office/drawing/2014/main" xmlns="" val="994395144"/>
                    </a:ext>
                  </a:extLst>
                </a:gridCol>
                <a:gridCol w="1799210">
                  <a:extLst>
                    <a:ext uri="{9D8B030D-6E8A-4147-A177-3AD203B41FA5}">
                      <a16:colId xmlns:a16="http://schemas.microsoft.com/office/drawing/2014/main" xmlns="" val="1081234684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xmlns="" val="300924675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xmlns="" val="143237803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1371574541"/>
                    </a:ext>
                  </a:extLst>
                </a:gridCol>
                <a:gridCol w="1866034">
                  <a:extLst>
                    <a:ext uri="{9D8B030D-6E8A-4147-A177-3AD203B41FA5}">
                      <a16:colId xmlns:a16="http://schemas.microsoft.com/office/drawing/2014/main" xmlns="" val="1515303134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xmlns="" val="2991205222"/>
                    </a:ext>
                  </a:extLst>
                </a:gridCol>
              </a:tblGrid>
              <a:tr h="3832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Материализм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Идеализм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Агностицизм</a:t>
                      </a:r>
                      <a:r>
                        <a:rPr lang="en-US" dirty="0" smtClean="0"/>
                        <a:t>/</a:t>
                      </a:r>
                    </a:p>
                    <a:p>
                      <a:pPr algn="ctr"/>
                      <a:r>
                        <a:rPr lang="ru-RU" dirty="0" smtClean="0"/>
                        <a:t>феноменализм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Иррационализм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26096172"/>
                  </a:ext>
                </a:extLst>
              </a:tr>
              <a:tr h="670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Субъективный</a:t>
                      </a:r>
                      <a:endParaRPr lang="ru-RU" dirty="0"/>
                    </a:p>
                  </a:txBody>
                  <a:tcPr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Объективный</a:t>
                      </a:r>
                      <a:endParaRPr lang="ru-RU" dirty="0"/>
                    </a:p>
                  </a:txBody>
                  <a:tcPr>
                    <a:solidFill>
                      <a:srgbClr val="9DBFBE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/>
                        <a:t>Социоистори-ческий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rgbClr val="9DBFB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8497190"/>
                  </a:ext>
                </a:extLst>
              </a:tr>
              <a:tr h="1602858">
                <a:tc>
                  <a:txBody>
                    <a:bodyPr/>
                    <a:lstStyle/>
                    <a:p>
                      <a:r>
                        <a:rPr lang="ru-RU" dirty="0" smtClean="0"/>
                        <a:t>Что</a:t>
                      </a:r>
                      <a:r>
                        <a:rPr lang="ru-RU" baseline="0" dirty="0" smtClean="0"/>
                        <a:t> первично</a:t>
                      </a:r>
                      <a:r>
                        <a:rPr lang="en-US" baseline="0" dirty="0" smtClean="0"/>
                        <a:t>:</a:t>
                      </a:r>
                      <a:r>
                        <a:rPr lang="ru-RU" baseline="0" dirty="0" smtClean="0"/>
                        <a:t> дух (сознание) или материя?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Индивидуаль-ное</a:t>
                      </a:r>
                      <a:r>
                        <a:rPr lang="ru-RU" dirty="0" smtClean="0"/>
                        <a:t> сознание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Сверхиндиви</a:t>
                      </a:r>
                      <a:r>
                        <a:rPr lang="ru-RU" dirty="0" smtClean="0"/>
                        <a:t>-дуальное</a:t>
                      </a:r>
                      <a:r>
                        <a:rPr lang="ru-RU" baseline="0" dirty="0" smtClean="0"/>
                        <a:t> сознание (Бог, например)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Общественное</a:t>
                      </a:r>
                      <a:r>
                        <a:rPr lang="ru-RU" baseline="0" dirty="0" smtClean="0"/>
                        <a:t> сознание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Невозможно</a:t>
                      </a:r>
                      <a:r>
                        <a:rPr lang="ru-RU" baseline="0" dirty="0" smtClean="0"/>
                        <a:t> ответить на этот вопрос, либо, он является бессмысленным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Вопрос</a:t>
                      </a:r>
                      <a:r>
                        <a:rPr lang="ru-RU" baseline="0" dirty="0" smtClean="0"/>
                        <a:t> является бессмысленным</a:t>
                      </a: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8664458"/>
                  </a:ext>
                </a:extLst>
              </a:tr>
              <a:tr h="1532802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</a:t>
                      </a:r>
                      <a:r>
                        <a:rPr lang="ru-RU" baseline="0" dirty="0" smtClean="0"/>
                        <a:t> ли познание?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Практически</a:t>
                      </a:r>
                      <a:r>
                        <a:rPr lang="ru-RU" baseline="0" dirty="0" smtClean="0"/>
                        <a:t> во всех концепциях материализма - возможно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Почти всегда возможно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Разумное</a:t>
                      </a:r>
                      <a:r>
                        <a:rPr lang="ru-RU" baseline="0" dirty="0" smtClean="0"/>
                        <a:t> познание невозможно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7845648"/>
                  </a:ext>
                </a:extLst>
              </a:tr>
              <a:tr h="2024435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Представители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Натурматериа-лизм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вульгарный материализм, диалектический материализм и др.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Беркли</a:t>
                      </a:r>
                      <a:r>
                        <a:rPr lang="ru-RU" baseline="0" dirty="0" smtClean="0"/>
                        <a:t>, Юм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Гегель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Фихте, ранний Лукач, </a:t>
                      </a:r>
                      <a:r>
                        <a:rPr lang="ru-RU" dirty="0" err="1" smtClean="0"/>
                        <a:t>Корш</a:t>
                      </a:r>
                      <a:r>
                        <a:rPr lang="ru-RU" dirty="0" smtClean="0"/>
                        <a:t>, Грамши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Позитивизм всех трёх волн, </a:t>
                      </a:r>
                      <a:r>
                        <a:rPr lang="ru-RU" sz="1600" dirty="0" err="1" smtClean="0"/>
                        <a:t>постпозитивизм</a:t>
                      </a:r>
                      <a:r>
                        <a:rPr lang="ru-RU" sz="1600" dirty="0" smtClean="0"/>
                        <a:t>, значительная часть Аналитической</a:t>
                      </a:r>
                      <a:r>
                        <a:rPr lang="ru-RU" sz="1600" baseline="0" dirty="0" smtClean="0"/>
                        <a:t> философии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Шопенгауэр,</a:t>
                      </a:r>
                      <a:r>
                        <a:rPr lang="ru-RU" baseline="0" dirty="0" smtClean="0"/>
                        <a:t> Ницше, Кьеркегор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9529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56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3206" y="-74814"/>
            <a:ext cx="10540539" cy="12271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 на ОВФ отвечает диалектический материализм?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918" y="1152323"/>
            <a:ext cx="11928763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dirty="0" smtClean="0"/>
              <a:t>Существует </a:t>
            </a:r>
            <a:r>
              <a:rPr lang="ru-RU" sz="2300" dirty="0"/>
              <a:t>не только процесс превращения </a:t>
            </a:r>
            <a:r>
              <a:rPr lang="ru-RU" sz="2300" dirty="0" smtClean="0"/>
              <a:t>объективно-реального </a:t>
            </a:r>
            <a:r>
              <a:rPr lang="ru-RU" sz="2300" dirty="0"/>
              <a:t>в идеальное, но и встречный процесс — </a:t>
            </a:r>
            <a:r>
              <a:rPr lang="ru-RU" sz="2300" b="1" dirty="0"/>
              <a:t>превращения идеального в объективно-реальное</a:t>
            </a:r>
            <a:r>
              <a:rPr lang="ru-RU" sz="2300" dirty="0"/>
              <a:t>. Не только </a:t>
            </a:r>
            <a:r>
              <a:rPr lang="ru-RU" sz="2300" b="1" dirty="0"/>
              <a:t>материя порождает сознание и отражается в нем</a:t>
            </a:r>
            <a:r>
              <a:rPr lang="ru-RU" sz="2300" dirty="0"/>
              <a:t>, но и </a:t>
            </a:r>
            <a:r>
              <a:rPr lang="ru-RU" sz="2300" b="1" dirty="0"/>
              <a:t>сознание через практику воздействует на материю</a:t>
            </a:r>
            <a:r>
              <a:rPr lang="ru-RU" sz="2300" dirty="0"/>
              <a:t>, изменяя те или иные вещи и процессы, происходящие в объективном </a:t>
            </a:r>
            <a:r>
              <a:rPr lang="ru-RU" sz="2300" dirty="0" smtClean="0"/>
              <a:t>мире</a:t>
            </a:r>
            <a:r>
              <a:rPr lang="en-US" sz="2300" dirty="0" smtClean="0"/>
              <a:t>.</a:t>
            </a:r>
            <a:endParaRPr lang="ru-RU" sz="2300" dirty="0" smtClean="0"/>
          </a:p>
          <a:p>
            <a:pPr algn="just"/>
            <a:endParaRPr lang="en-US" sz="2300" dirty="0" smtClean="0"/>
          </a:p>
          <a:p>
            <a:pPr algn="just"/>
            <a:r>
              <a:rPr lang="en-US" sz="2300" dirty="0" smtClean="0"/>
              <a:t>      </a:t>
            </a:r>
            <a:r>
              <a:rPr lang="ru-RU" sz="2300" dirty="0" smtClean="0"/>
              <a:t>Производственная деятельность</a:t>
            </a:r>
            <a:r>
              <a:rPr lang="en-US" sz="2300" dirty="0" smtClean="0"/>
              <a:t> (</a:t>
            </a:r>
            <a:r>
              <a:rPr lang="ru-RU" sz="2300" dirty="0" smtClean="0"/>
              <a:t>первичная </a:t>
            </a:r>
            <a:r>
              <a:rPr lang="ru-RU" sz="2300" dirty="0"/>
              <a:t>форма практической </a:t>
            </a:r>
            <a:r>
              <a:rPr lang="ru-RU" sz="2300" dirty="0" smtClean="0"/>
              <a:t>деятельности</a:t>
            </a:r>
            <a:r>
              <a:rPr lang="en-US" sz="2300" dirty="0" smtClean="0"/>
              <a:t>)</a:t>
            </a:r>
            <a:r>
              <a:rPr lang="en-US" sz="2300" dirty="0"/>
              <a:t> </a:t>
            </a:r>
            <a:r>
              <a:rPr lang="ru-RU" sz="2300" dirty="0" smtClean="0"/>
              <a:t>является </a:t>
            </a:r>
            <a:r>
              <a:rPr lang="ru-RU" sz="2300" b="1" dirty="0" smtClean="0"/>
              <a:t>не </a:t>
            </a:r>
            <a:r>
              <a:rPr lang="ru-RU" sz="2300" b="1" dirty="0"/>
              <a:t>только субъективной деятельностью</a:t>
            </a:r>
            <a:r>
              <a:rPr lang="ru-RU" sz="2300" dirty="0"/>
              <a:t>, но и одновременно </a:t>
            </a:r>
            <a:r>
              <a:rPr lang="ru-RU" sz="2300" b="1" dirty="0"/>
              <a:t>процессом превращения одних материальных вещей в другие</a:t>
            </a:r>
            <a:r>
              <a:rPr lang="ru-RU" sz="2300" dirty="0"/>
              <a:t>. Но </a:t>
            </a:r>
            <a:r>
              <a:rPr lang="ru-RU" sz="2300" dirty="0" smtClean="0"/>
              <a:t>также производственная </a:t>
            </a:r>
            <a:r>
              <a:rPr lang="ru-RU" sz="2300" dirty="0"/>
              <a:t>деятельность, сама по себе взятая, в отвлечении от процесса трансформации материальных предметов, </a:t>
            </a:r>
            <a:r>
              <a:rPr lang="ru-RU" sz="2300" b="1" dirty="0"/>
              <a:t>есть единство материального и идеального</a:t>
            </a:r>
            <a:r>
              <a:rPr lang="ru-RU" sz="2300" dirty="0"/>
              <a:t>. Она </a:t>
            </a:r>
            <a:r>
              <a:rPr lang="ru-RU" sz="2300" b="1" dirty="0"/>
              <a:t>материальна</a:t>
            </a:r>
            <a:r>
              <a:rPr lang="ru-RU" sz="2300" dirty="0"/>
              <a:t>, ибо есть </a:t>
            </a:r>
            <a:r>
              <a:rPr lang="ru-RU" sz="2300" b="1" dirty="0"/>
              <a:t>движение материальных </a:t>
            </a:r>
            <a:r>
              <a:rPr lang="ru-RU" sz="2300" b="1" dirty="0" smtClean="0"/>
              <a:t>объектов</a:t>
            </a:r>
            <a:r>
              <a:rPr lang="ru-RU" sz="2300" dirty="0" smtClean="0"/>
              <a:t>, и она </a:t>
            </a:r>
            <a:r>
              <a:rPr lang="ru-RU" sz="2300" dirty="0"/>
              <a:t>же </a:t>
            </a:r>
            <a:r>
              <a:rPr lang="ru-RU" sz="2300" b="1" dirty="0"/>
              <a:t>идеальна</a:t>
            </a:r>
            <a:r>
              <a:rPr lang="ru-RU" sz="2300" dirty="0"/>
              <a:t>, ибо </a:t>
            </a:r>
            <a:r>
              <a:rPr lang="ru-RU" sz="2300" b="1" dirty="0"/>
              <a:t>направляется мышлением</a:t>
            </a:r>
            <a:r>
              <a:rPr lang="ru-RU" sz="2300" dirty="0"/>
              <a:t>, является </a:t>
            </a:r>
            <a:r>
              <a:rPr lang="ru-RU" sz="2300" b="1" dirty="0"/>
              <a:t>сознательной, волевой, целенаправленной</a:t>
            </a:r>
            <a:r>
              <a:rPr lang="ru-RU" sz="2300" dirty="0"/>
              <a:t>. Именно в силу того, что производственная деятельность есть неразрывное единство материального и идеального, она и может быть процессом превращения идеального в материальное. </a:t>
            </a:r>
            <a:endParaRPr lang="en-US" sz="2300" dirty="0" smtClean="0"/>
          </a:p>
          <a:p>
            <a:pPr algn="just"/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72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29073265"/>
              </p:ext>
            </p:extLst>
          </p:nvPr>
        </p:nvGraphicFramePr>
        <p:xfrm>
          <a:off x="-323850" y="114300"/>
          <a:ext cx="12515850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330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3039" y="220663"/>
            <a:ext cx="10058400" cy="10096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Преимущества диалектического материализма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34650" y="1230313"/>
            <a:ext cx="11663362" cy="4022725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 </a:t>
            </a:r>
            <a:r>
              <a:rPr lang="ru-RU" sz="2400" dirty="0" smtClean="0"/>
              <a:t>  Одно из преимуществ диалектического материализма заключается в его </a:t>
            </a:r>
            <a:r>
              <a:rPr lang="ru-RU" sz="2400" b="1" dirty="0" err="1" smtClean="0"/>
              <a:t>антиредукционизме</a:t>
            </a:r>
            <a:r>
              <a:rPr lang="ru-RU" sz="2400" dirty="0" smtClean="0"/>
              <a:t>, т.е. он утверждает </a:t>
            </a:r>
            <a:r>
              <a:rPr lang="ru-RU" sz="2400" b="1" dirty="0" smtClean="0"/>
              <a:t>наличие нескольких уровней организации материи</a:t>
            </a:r>
            <a:r>
              <a:rPr lang="ru-RU" sz="2400" dirty="0" smtClean="0"/>
              <a:t>. Это часто помогает ученым, пользующимся материалистической диалектикой, выйти из определенных теоретических тупиков. Один из таких тупиков появляется, например, при редуцировании сознания до уровня взаимодействия нейронов в мозгу (одна из форм т.н. «</a:t>
            </a:r>
            <a:r>
              <a:rPr lang="ru-RU" sz="2400" dirty="0" err="1" smtClean="0"/>
              <a:t>биологизаторства</a:t>
            </a:r>
            <a:r>
              <a:rPr lang="ru-RU" sz="2400" dirty="0" smtClean="0"/>
              <a:t>»).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/>
              <a:t>   </a:t>
            </a:r>
            <a:r>
              <a:rPr lang="ru-RU" sz="2400" b="1" dirty="0" err="1" smtClean="0"/>
              <a:t>Кроссдициплинарность</a:t>
            </a:r>
            <a:r>
              <a:rPr lang="ru-RU" sz="2400" b="1" dirty="0" smtClean="0"/>
              <a:t> (</a:t>
            </a:r>
            <a:r>
              <a:rPr lang="ru-RU" sz="2400" b="1" dirty="0" err="1" smtClean="0"/>
              <a:t>междисциплинарность</a:t>
            </a:r>
            <a:r>
              <a:rPr lang="ru-RU" sz="2400" b="1" dirty="0" smtClean="0"/>
              <a:t>)</a:t>
            </a:r>
            <a:r>
              <a:rPr lang="ru-RU" sz="2400" dirty="0" smtClean="0"/>
              <a:t> метода также помогает ученым успешно работать на стыке наук в новых, неисследованных и малоисследованных областях, пользуясь Д.-М. для создания собственных теорий. Из-за кризиса буржуазной научной методологии, а также благодаря названным преимуществам, диалектический материализм и схожие по устройству концепции </a:t>
            </a:r>
            <a:r>
              <a:rPr lang="ru-RU" sz="2400" dirty="0" err="1" smtClean="0"/>
              <a:t>нередукционистского</a:t>
            </a:r>
            <a:r>
              <a:rPr lang="ru-RU" sz="2400" dirty="0" smtClean="0"/>
              <a:t> материализма набирают всё большую популярность среди западных учёных и во всём мире.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050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2825" y="382384"/>
            <a:ext cx="11842865" cy="4857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История и развитие диалектического материализма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3455" y="1371600"/>
            <a:ext cx="10781607" cy="997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6009" y="1280159"/>
            <a:ext cx="117444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Н</a:t>
            </a:r>
            <a:r>
              <a:rPr lang="ru-RU" sz="2400" dirty="0" smtClean="0"/>
              <a:t>и Карл Маркс, ни Фридрих Энгельс, ни Владимир Ильич Ленин </a:t>
            </a:r>
            <a:r>
              <a:rPr lang="ru-RU" sz="2400" b="1" dirty="0" smtClean="0"/>
              <a:t>нигде не оставили подробного изложения метода диалектического материализма</a:t>
            </a:r>
            <a:r>
              <a:rPr lang="ru-RU" sz="2400" dirty="0" smtClean="0"/>
              <a:t>. Поэтому в первые годы советской власти марксистская философия разделилась на множество школ и направлений. Основными были</a:t>
            </a:r>
            <a:r>
              <a:rPr lang="en-US" sz="2400" dirty="0" smtClean="0"/>
              <a:t>: </a:t>
            </a:r>
            <a:r>
              <a:rPr lang="ru-RU" sz="2400" b="1" dirty="0" smtClean="0"/>
              <a:t>диалектики</a:t>
            </a:r>
            <a:r>
              <a:rPr lang="ru-RU" sz="2400" dirty="0" smtClean="0"/>
              <a:t> (или как их еще называли «</a:t>
            </a:r>
            <a:r>
              <a:rPr lang="ru-RU" sz="2400" b="1" dirty="0" err="1" smtClean="0"/>
              <a:t>деборинцы</a:t>
            </a:r>
            <a:r>
              <a:rPr lang="ru-RU" sz="2400" dirty="0" smtClean="0"/>
              <a:t>» по фамилии ученика Плеханова - Деборина) и </a:t>
            </a:r>
            <a:r>
              <a:rPr lang="ru-RU" sz="2400" b="1" dirty="0" smtClean="0"/>
              <a:t>механисты. </a:t>
            </a:r>
            <a:r>
              <a:rPr lang="ru-RU" sz="2400" dirty="0" smtClean="0"/>
              <a:t>Раскол произошел по фундаментальным вопросам, отчего дискуссия оказалась очень горячей.</a:t>
            </a:r>
          </a:p>
          <a:p>
            <a:endParaRPr lang="ru-RU" sz="2400" dirty="0" smtClean="0"/>
          </a:p>
          <a:p>
            <a:pPr algn="just"/>
            <a:r>
              <a:rPr lang="ru-RU" sz="2400" dirty="0" smtClean="0"/>
              <a:t>В конечном счёте к концу 20-ых годов победили </a:t>
            </a:r>
            <a:r>
              <a:rPr lang="ru-RU" sz="2400" dirty="0" err="1" smtClean="0"/>
              <a:t>деборинцы</a:t>
            </a:r>
            <a:r>
              <a:rPr lang="ru-RU" sz="2400" dirty="0" smtClean="0"/>
              <a:t>, но в скором времени они перестали вписываться в существующую политическую обстановку. Большая часть </a:t>
            </a:r>
            <a:r>
              <a:rPr lang="ru-RU" sz="2400" dirty="0" err="1" smtClean="0"/>
              <a:t>деборинцев</a:t>
            </a:r>
            <a:r>
              <a:rPr lang="ru-RU" sz="2400" dirty="0" smtClean="0"/>
              <a:t> была репрессирована, некоторые даже расстреляны. Им на смену пришли лояльные к власти карьеристы и философская дискуссия на время приостановилась.</a:t>
            </a:r>
          </a:p>
          <a:p>
            <a:pPr algn="just"/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541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0486" y="1393965"/>
            <a:ext cx="1158794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Но уже с приходом оттепели советская философия получила новый </a:t>
            </a:r>
            <a:r>
              <a:rPr lang="ru-RU" sz="2400" dirty="0" smtClean="0"/>
              <a:t>толчок</a:t>
            </a:r>
            <a:r>
              <a:rPr lang="en-US" sz="2400" dirty="0" smtClean="0"/>
              <a:t>: </a:t>
            </a:r>
            <a:r>
              <a:rPr lang="ru-RU" sz="2400" dirty="0" smtClean="0"/>
              <a:t>плеяду </a:t>
            </a:r>
            <a:r>
              <a:rPr lang="ru-RU" sz="2400" dirty="0"/>
              <a:t>талантливых, молодых авторов</a:t>
            </a:r>
            <a:r>
              <a:rPr lang="en-US" sz="2400" dirty="0"/>
              <a:t>:</a:t>
            </a:r>
            <a:r>
              <a:rPr lang="ru-RU" sz="2400" dirty="0"/>
              <a:t> </a:t>
            </a:r>
            <a:r>
              <a:rPr lang="ru-RU" sz="2400" b="1" dirty="0" err="1"/>
              <a:t>Эвальда</a:t>
            </a:r>
            <a:r>
              <a:rPr lang="ru-RU" sz="2400" b="1" dirty="0"/>
              <a:t> </a:t>
            </a:r>
            <a:r>
              <a:rPr lang="ru-RU" sz="2400" b="1" dirty="0" err="1"/>
              <a:t>Ильенкова</a:t>
            </a:r>
            <a:r>
              <a:rPr lang="ru-RU" sz="2400" dirty="0"/>
              <a:t>, </a:t>
            </a:r>
            <a:r>
              <a:rPr lang="ru-RU" sz="2400" b="1" dirty="0"/>
              <a:t>Александра Зиновьева, Георгия Щедровицкого</a:t>
            </a:r>
            <a:r>
              <a:rPr lang="ru-RU" sz="2400" dirty="0"/>
              <a:t>. Зазвучали с новой силой голоса </a:t>
            </a:r>
            <a:r>
              <a:rPr lang="ru-RU" sz="2400" dirty="0" smtClean="0"/>
              <a:t>казалось бы забытых </a:t>
            </a:r>
            <a:r>
              <a:rPr lang="ru-RU" sz="2400" b="1" dirty="0" err="1" smtClean="0"/>
              <a:t>Дьёрдя</a:t>
            </a:r>
            <a:r>
              <a:rPr lang="ru-RU" sz="2400" b="1" dirty="0" smtClean="0"/>
              <a:t> </a:t>
            </a:r>
            <a:r>
              <a:rPr lang="ru-RU" sz="2400" b="1" dirty="0"/>
              <a:t>Лукача </a:t>
            </a:r>
            <a:r>
              <a:rPr lang="ru-RU" sz="2400" dirty="0"/>
              <a:t>и </a:t>
            </a:r>
            <a:r>
              <a:rPr lang="ru-RU" sz="2400" b="1" dirty="0"/>
              <a:t>Михаила Лифшица</a:t>
            </a:r>
            <a:r>
              <a:rPr lang="ru-RU" sz="2400" dirty="0"/>
              <a:t>, снова начали публиковаться труды </a:t>
            </a:r>
            <a:r>
              <a:rPr lang="ru-RU" sz="2400" b="1" dirty="0"/>
              <a:t>Льва Семёновича Выготского</a:t>
            </a:r>
            <a:r>
              <a:rPr lang="ru-RU" sz="2400" dirty="0"/>
              <a:t>, традицию которого </a:t>
            </a:r>
            <a:r>
              <a:rPr lang="ru-RU" sz="2400" dirty="0" smtClean="0"/>
              <a:t>продолжали </a:t>
            </a:r>
            <a:r>
              <a:rPr lang="ru-RU" sz="2400" b="1" dirty="0" smtClean="0"/>
              <a:t>А.Н.</a:t>
            </a:r>
            <a:r>
              <a:rPr lang="ru-RU" sz="2400" dirty="0"/>
              <a:t> </a:t>
            </a:r>
            <a:r>
              <a:rPr lang="ru-RU" sz="2400" b="1" dirty="0" smtClean="0"/>
              <a:t>Леонтьев</a:t>
            </a:r>
            <a:r>
              <a:rPr lang="ru-RU" sz="2400" b="1" dirty="0"/>
              <a:t>, </a:t>
            </a:r>
            <a:r>
              <a:rPr lang="ru-RU" sz="2400" b="1" dirty="0" err="1" smtClean="0"/>
              <a:t>С.Л.Рубинштейн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П.Я.Гальперин</a:t>
            </a:r>
            <a:r>
              <a:rPr lang="ru-RU" sz="2400" b="1" dirty="0"/>
              <a:t>, </a:t>
            </a:r>
            <a:r>
              <a:rPr lang="ru-RU" sz="2400" b="1" dirty="0" err="1" smtClean="0"/>
              <a:t>В.П.Зинченко</a:t>
            </a:r>
            <a:r>
              <a:rPr lang="ru-RU" sz="2400" b="1" dirty="0"/>
              <a:t>, </a:t>
            </a:r>
            <a:r>
              <a:rPr lang="ru-RU" sz="2400" b="1" dirty="0" err="1" smtClean="0"/>
              <a:t>А.И.Мещеряков</a:t>
            </a:r>
            <a:r>
              <a:rPr lang="ru-RU" sz="2400" b="1" dirty="0"/>
              <a:t>, </a:t>
            </a:r>
            <a:r>
              <a:rPr lang="ru-RU" sz="2400" b="1" dirty="0" err="1" smtClean="0"/>
              <a:t>А.Р.Лурия</a:t>
            </a:r>
            <a:r>
              <a:rPr lang="ru-RU" sz="2400" dirty="0" smtClean="0"/>
              <a:t>, </a:t>
            </a:r>
            <a:r>
              <a:rPr lang="ru-RU" sz="2400" b="1" dirty="0" err="1" smtClean="0"/>
              <a:t>Д.Б.Эльконин</a:t>
            </a:r>
            <a:endParaRPr lang="ru-RU" sz="2400" b="1" dirty="0"/>
          </a:p>
          <a:p>
            <a:endParaRPr lang="ru-RU" sz="2400" dirty="0"/>
          </a:p>
          <a:p>
            <a:r>
              <a:rPr lang="ru-RU" sz="2400" dirty="0"/>
              <a:t>В те же годы свои первые труды начали писать и «главные герои» моего проекта</a:t>
            </a:r>
            <a:r>
              <a:rPr lang="en-US" sz="2400" dirty="0"/>
              <a:t>:</a:t>
            </a:r>
            <a:r>
              <a:rPr lang="ru-RU" sz="2400" dirty="0"/>
              <a:t> </a:t>
            </a:r>
            <a:r>
              <a:rPr lang="ru-RU" sz="2400" b="1" dirty="0"/>
              <a:t>Семёнов Ю.И., Дубровский Д.И., Орлов В.В.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189" y="315884"/>
            <a:ext cx="12072536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>
                <a:latin typeface="+mj-lt"/>
              </a:rPr>
              <a:t>История и развитие диалектического материализма</a:t>
            </a:r>
            <a:endParaRPr lang="ru-RU" sz="4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370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9036</TotalTime>
  <Words>2453</Words>
  <Application>Microsoft Office PowerPoint</Application>
  <PresentationFormat>Произвольный</PresentationFormat>
  <Paragraphs>249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Ретро</vt:lpstr>
      <vt:lpstr>Презентация PowerPoint</vt:lpstr>
      <vt:lpstr>План:</vt:lpstr>
      <vt:lpstr>Цели, задачи и гипотеза:</vt:lpstr>
      <vt:lpstr>Основной Вопрос Философии</vt:lpstr>
      <vt:lpstr>Как на ОВФ отвечает диалектический материализм?</vt:lpstr>
      <vt:lpstr>Презентация PowerPoint</vt:lpstr>
      <vt:lpstr>Преимущества диалектического материализма</vt:lpstr>
      <vt:lpstr>История и развитие диалектического материализма</vt:lpstr>
      <vt:lpstr>Презентация PowerPoint</vt:lpstr>
      <vt:lpstr>Дубровский Д.И. </vt:lpstr>
      <vt:lpstr>   Семёнов Ю.И. и Трансмарксизм </vt:lpstr>
      <vt:lpstr>Презентация PowerPoint</vt:lpstr>
      <vt:lpstr>Орлов В.В. и Пермская философская школа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Сравнение</vt:lpstr>
      <vt:lpstr>Тенденции в развитии диалектического  материализма и марксизма в XXI веке</vt:lpstr>
      <vt:lpstr>Выводы:</vt:lpstr>
      <vt:lpstr>Список использованной литературы: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«Современный диалектический материализм: Семёнов Ю.И., Орлов В.В., Дубровский Д.И.»</dc:title>
  <dc:creator>VladimirRandomz@yandex.ru</dc:creator>
  <cp:lastModifiedBy>Михаил Ю. Дударев</cp:lastModifiedBy>
  <cp:revision>198</cp:revision>
  <dcterms:created xsi:type="dcterms:W3CDTF">2019-01-27T11:53:58Z</dcterms:created>
  <dcterms:modified xsi:type="dcterms:W3CDTF">2019-04-19T14:00:23Z</dcterms:modified>
</cp:coreProperties>
</file>