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8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2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9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4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8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6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1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7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1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5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8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4AB0-C721-422A-BC2D-5252E18689A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2FBE-77FD-4911-B879-F6960558B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41507"/>
            <a:ext cx="12191999" cy="80544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Название проекта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495" y="5059646"/>
            <a:ext cx="7317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/>
              <a:t>Номинация проекта: 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8994458" y="4933227"/>
            <a:ext cx="2355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b="1" dirty="0"/>
              <a:t>Авторы проекта: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dirty="0"/>
              <a:t>………………..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8994458" y="5673520"/>
            <a:ext cx="26984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b="1" dirty="0"/>
              <a:t>Руководитель проекта: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dirty="0"/>
              <a:t>………………..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3493" y="63409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/>
              <a:t>г. Москва 2021г.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726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ОТКРЫТЫЙ ГОРОДСКОЙ КОНКУРС </a:t>
            </a:r>
          </a:p>
          <a:p>
            <a:pPr algn="ctr"/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НАУЧНО-ТЕХНИЧЕСКИХ ПРОЕКТОВ ШКОЛЬНИКОВ</a:t>
            </a:r>
          </a:p>
          <a:p>
            <a:pPr algn="ctr"/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«ИНЖЕНЕРНЫЙ СТАРТ – 2021»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7A6812C-E937-4B62-840B-474CB6303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F35ECBC-D045-4E90-833E-CE776C95D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10A06F8-97D1-459F-8544-E3D53FDC4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1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767" y="1994852"/>
            <a:ext cx="62177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АКТУАЛЬНОСТЬ</a:t>
            </a:r>
            <a:r>
              <a:rPr lang="ru-RU" altLang="ru-RU" sz="2400" b="1" dirty="0"/>
              <a:t> И НОВИЗНА ИССЛЕДОВАНИЙ</a:t>
            </a:r>
          </a:p>
          <a:p>
            <a:pPr algn="ctr">
              <a:spcBef>
                <a:spcPct val="0"/>
              </a:spcBef>
            </a:pPr>
            <a:endParaRPr lang="ru-RU" altLang="ru-RU" b="1" dirty="0"/>
          </a:p>
          <a:p>
            <a:pPr>
              <a:spcBef>
                <a:spcPct val="0"/>
              </a:spcBef>
            </a:pPr>
            <a:r>
              <a:rPr lang="ru-RU" altLang="ru-RU" b="1" dirty="0"/>
              <a:t>……..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A536350-A533-4205-A5DF-A0E02E9FCB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2FE7E0D-4445-4E2E-B09A-C9FF7DA18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383339-1F21-4FB1-8491-8EB2DF0C3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E82654C-3179-4623-B288-0CD1FF9042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4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0516" y="1851977"/>
            <a:ext cx="365439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/>
              <a:t>ЦЕЛИ И ЗАДАЧИ ПРОЕКТА</a:t>
            </a:r>
          </a:p>
          <a:p>
            <a:pPr>
              <a:spcBef>
                <a:spcPct val="0"/>
              </a:spcBef>
            </a:pPr>
            <a:endParaRPr lang="ru-RU" altLang="ru-RU" sz="2400" b="1" dirty="0"/>
          </a:p>
          <a:p>
            <a:pPr>
              <a:spcBef>
                <a:spcPct val="0"/>
              </a:spcBef>
            </a:pPr>
            <a:r>
              <a:rPr lang="ru-RU" altLang="ru-RU" sz="2400" b="1" dirty="0"/>
              <a:t>Цель:</a:t>
            </a:r>
          </a:p>
          <a:p>
            <a:pPr>
              <a:spcBef>
                <a:spcPct val="0"/>
              </a:spcBef>
            </a:pPr>
            <a:endParaRPr lang="ru-RU" altLang="ru-RU" sz="2400" b="1" dirty="0"/>
          </a:p>
          <a:p>
            <a:pPr>
              <a:spcBef>
                <a:spcPct val="0"/>
              </a:spcBef>
            </a:pPr>
            <a:r>
              <a:rPr lang="ru-RU" altLang="ru-RU" sz="2400" b="1" dirty="0"/>
              <a:t>Задачи: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9940FCA-E7F2-4E3E-8047-61703A122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E9F4CF8-63FB-4A9B-930B-9CA1BD4871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4F9A517-864A-458E-AD25-2B7DFAFC46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7482B3E-1EC4-49F5-A6FF-BC98E02525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6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3524" y="1851977"/>
            <a:ext cx="372839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МЕТОДЫ ИССЛЕДОВАНИЙ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F355B3F-8884-4C01-9304-33DEFDE80F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F6EA643-F891-42F2-AF41-54795B3C1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3197586-F8A2-4BE3-8913-7E05129DBB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823695F-A849-474D-966E-70DFD9CC3C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0030" y="1851977"/>
            <a:ext cx="57397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ХОД ВЫПОЛНЕНИЯ ПРОЕКТА (3-4 слайда)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F29BE41-CB98-484F-8774-0E4B30B6F9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05E77C6-B64F-489F-991D-8761314EE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F4BE49E-5163-4357-83ED-C92B9D3D1A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553E904-D96C-4596-8238-BD06F6F00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0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0516" y="1851977"/>
            <a:ext cx="6920612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ИСПОЛЬЗУЕМЫЕ ТЕХНОЛОГИИ И ОБОРУДОВАНИЕ</a:t>
            </a:r>
          </a:p>
          <a:p>
            <a:pPr algn="ctr"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……………,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………….,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……… 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A99BF06-11B1-4796-A978-A9741250A0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E37B3A9-0FB2-4C1B-9C84-75C66D558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1471550-B38B-424F-8BE3-1AEC51F75A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3EC06E9-2976-401F-808A-468399B77A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0516" y="1851977"/>
            <a:ext cx="7382983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РЕЗУЛЬТАТЫ И ЛИЧНЫЙ ВКЛАД АВТОРОВ.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ПЕРСПЕКТИВЫ РАЗВИТИЯ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результаты проекта: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Личный вклад авторов: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0A0B7E-4F29-4F40-89A9-6CB29E668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BE6D30D-A20E-4F5C-AE39-2DE84D25F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01C872-C977-4D5E-B590-A4C117EF21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2F0344A-7486-4AD2-AEB2-A04AA8B64E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0516" y="1851977"/>
            <a:ext cx="738298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РЕЗУЛЬТАТЫ И ЛИЧНЫЙ ВКЛАД АВТОРОВ.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ПЕРСПЕКТИВЫ РАЗВИТИЯ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Перспективы развития: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0839B7E-26EA-4012-A855-AC825A0F5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F9A77F-18D8-4887-8519-53E612525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7A316F9-BFCD-4107-9ADA-F727FAC4DA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6BD9F66-D6FA-457C-ACB5-EC47A7389B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03199"/>
            <a:ext cx="12191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5400" b="1" dirty="0">
                <a:latin typeface="Arial Black" panose="020B0A04020102020204" pitchFamily="34" charset="0"/>
              </a:rPr>
              <a:t>СПАСИБО ЗА ВНИМАНИЕ!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407E4FA-F95A-498F-822D-C2DA8E341E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" y="147675"/>
            <a:ext cx="3401568" cy="119852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B5A6207-092B-4331-8909-F50AAE5F3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472" y="140442"/>
            <a:ext cx="4014046" cy="1233653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9E055160-BD93-40C6-8918-66BDB3BCF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E9C6E61-1A86-4524-A636-3991802DA3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9493" y="147675"/>
            <a:ext cx="2565092" cy="12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9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98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Название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FCTTU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Производственная практика-2018 </dc:title>
  <dc:creator>Петроченко</dc:creator>
  <cp:lastModifiedBy>working</cp:lastModifiedBy>
  <cp:revision>26</cp:revision>
  <cp:lastPrinted>2021-10-25T13:00:40Z</cp:lastPrinted>
  <dcterms:created xsi:type="dcterms:W3CDTF">2018-05-21T12:45:15Z</dcterms:created>
  <dcterms:modified xsi:type="dcterms:W3CDTF">2021-10-25T13:06:55Z</dcterms:modified>
</cp:coreProperties>
</file>