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90" r:id="rId2"/>
    <p:sldId id="292" r:id="rId3"/>
    <p:sldId id="293" r:id="rId4"/>
    <p:sldId id="291" r:id="rId5"/>
    <p:sldId id="287" r:id="rId6"/>
    <p:sldId id="285" r:id="rId7"/>
    <p:sldId id="288" r:id="rId8"/>
    <p:sldId id="282" r:id="rId9"/>
    <p:sldId id="284" r:id="rId10"/>
    <p:sldId id="279" r:id="rId11"/>
    <p:sldId id="283" r:id="rId12"/>
    <p:sldId id="280" r:id="rId13"/>
    <p:sldId id="27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1B7A3-914C-4DF3-8950-B63D1C123EA1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B75F8-8889-4920-B129-D124DBF51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43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5769b0d21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5769b0d217_0_17:notes"/>
          <p:cNvSpPr txBox="1">
            <a:spLocks noGrp="1"/>
          </p:cNvSpPr>
          <p:nvPr>
            <p:ph type="body" idx="1"/>
          </p:nvPr>
        </p:nvSpPr>
        <p:spPr>
          <a:xfrm>
            <a:off x="679768" y="4689517"/>
            <a:ext cx="5438100" cy="4442700"/>
          </a:xfrm>
          <a:prstGeom prst="rect">
            <a:avLst/>
          </a:prstGeom>
        </p:spPr>
        <p:txBody>
          <a:bodyPr spcFirstLastPara="1" wrap="square" lIns="91800" tIns="45900" rIns="91800" bIns="45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15769b0d217_0_17:notes"/>
          <p:cNvSpPr txBox="1">
            <a:spLocks noGrp="1"/>
          </p:cNvSpPr>
          <p:nvPr>
            <p:ph type="sldNum" idx="12"/>
          </p:nvPr>
        </p:nvSpPr>
        <p:spPr>
          <a:xfrm>
            <a:off x="3850443" y="9377316"/>
            <a:ext cx="2945700" cy="493500"/>
          </a:xfrm>
          <a:prstGeom prst="rect">
            <a:avLst/>
          </a:prstGeom>
        </p:spPr>
        <p:txBody>
          <a:bodyPr spcFirstLastPara="1" wrap="square" lIns="91800" tIns="45900" rIns="91800" bIns="459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ru-RU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342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5769b0d21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5769b0d217_0_17:notes"/>
          <p:cNvSpPr txBox="1">
            <a:spLocks noGrp="1"/>
          </p:cNvSpPr>
          <p:nvPr>
            <p:ph type="body" idx="1"/>
          </p:nvPr>
        </p:nvSpPr>
        <p:spPr>
          <a:xfrm>
            <a:off x="679768" y="4689517"/>
            <a:ext cx="5438100" cy="4442700"/>
          </a:xfrm>
          <a:prstGeom prst="rect">
            <a:avLst/>
          </a:prstGeom>
        </p:spPr>
        <p:txBody>
          <a:bodyPr spcFirstLastPara="1" wrap="square" lIns="91800" tIns="45900" rIns="91800" bIns="45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15769b0d217_0_17:notes"/>
          <p:cNvSpPr txBox="1">
            <a:spLocks noGrp="1"/>
          </p:cNvSpPr>
          <p:nvPr>
            <p:ph type="sldNum" idx="12"/>
          </p:nvPr>
        </p:nvSpPr>
        <p:spPr>
          <a:xfrm>
            <a:off x="3850443" y="9377316"/>
            <a:ext cx="2945700" cy="493500"/>
          </a:xfrm>
          <a:prstGeom prst="rect">
            <a:avLst/>
          </a:prstGeom>
        </p:spPr>
        <p:txBody>
          <a:bodyPr spcFirstLastPara="1" wrap="square" lIns="91800" tIns="45900" rIns="91800" bIns="459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ru-RU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148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5769b0d21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5769b0d217_0_17:notes"/>
          <p:cNvSpPr txBox="1">
            <a:spLocks noGrp="1"/>
          </p:cNvSpPr>
          <p:nvPr>
            <p:ph type="body" idx="1"/>
          </p:nvPr>
        </p:nvSpPr>
        <p:spPr>
          <a:xfrm>
            <a:off x="679768" y="4689517"/>
            <a:ext cx="5438100" cy="4442700"/>
          </a:xfrm>
          <a:prstGeom prst="rect">
            <a:avLst/>
          </a:prstGeom>
        </p:spPr>
        <p:txBody>
          <a:bodyPr spcFirstLastPara="1" wrap="square" lIns="91800" tIns="45900" rIns="91800" bIns="45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15769b0d217_0_17:notes"/>
          <p:cNvSpPr txBox="1">
            <a:spLocks noGrp="1"/>
          </p:cNvSpPr>
          <p:nvPr>
            <p:ph type="sldNum" idx="12"/>
          </p:nvPr>
        </p:nvSpPr>
        <p:spPr>
          <a:xfrm>
            <a:off x="3850443" y="9377316"/>
            <a:ext cx="2945700" cy="493500"/>
          </a:xfrm>
          <a:prstGeom prst="rect">
            <a:avLst/>
          </a:prstGeom>
        </p:spPr>
        <p:txBody>
          <a:bodyPr spcFirstLastPara="1" wrap="square" lIns="91800" tIns="45900" rIns="91800" bIns="459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ru-RU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434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5769b0d21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5769b0d217_0_17:notes"/>
          <p:cNvSpPr txBox="1">
            <a:spLocks noGrp="1"/>
          </p:cNvSpPr>
          <p:nvPr>
            <p:ph type="body" idx="1"/>
          </p:nvPr>
        </p:nvSpPr>
        <p:spPr>
          <a:xfrm>
            <a:off x="679768" y="4689517"/>
            <a:ext cx="5438100" cy="4442700"/>
          </a:xfrm>
          <a:prstGeom prst="rect">
            <a:avLst/>
          </a:prstGeom>
        </p:spPr>
        <p:txBody>
          <a:bodyPr spcFirstLastPara="1" wrap="square" lIns="91800" tIns="45900" rIns="91800" bIns="45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15769b0d217_0_17:notes"/>
          <p:cNvSpPr txBox="1">
            <a:spLocks noGrp="1"/>
          </p:cNvSpPr>
          <p:nvPr>
            <p:ph type="sldNum" idx="12"/>
          </p:nvPr>
        </p:nvSpPr>
        <p:spPr>
          <a:xfrm>
            <a:off x="3850443" y="9377316"/>
            <a:ext cx="2945700" cy="493500"/>
          </a:xfrm>
          <a:prstGeom prst="rect">
            <a:avLst/>
          </a:prstGeom>
        </p:spPr>
        <p:txBody>
          <a:bodyPr spcFirstLastPara="1" wrap="square" lIns="91800" tIns="45900" rIns="91800" bIns="459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ru-RU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537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5769b0d21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5769b0d217_0_17:notes"/>
          <p:cNvSpPr txBox="1">
            <a:spLocks noGrp="1"/>
          </p:cNvSpPr>
          <p:nvPr>
            <p:ph type="body" idx="1"/>
          </p:nvPr>
        </p:nvSpPr>
        <p:spPr>
          <a:xfrm>
            <a:off x="679768" y="4689517"/>
            <a:ext cx="5438100" cy="4442700"/>
          </a:xfrm>
          <a:prstGeom prst="rect">
            <a:avLst/>
          </a:prstGeom>
        </p:spPr>
        <p:txBody>
          <a:bodyPr spcFirstLastPara="1" wrap="square" lIns="91800" tIns="45900" rIns="91800" bIns="45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15769b0d217_0_17:notes"/>
          <p:cNvSpPr txBox="1">
            <a:spLocks noGrp="1"/>
          </p:cNvSpPr>
          <p:nvPr>
            <p:ph type="sldNum" idx="12"/>
          </p:nvPr>
        </p:nvSpPr>
        <p:spPr>
          <a:xfrm>
            <a:off x="3850443" y="9377316"/>
            <a:ext cx="2945700" cy="493500"/>
          </a:xfrm>
          <a:prstGeom prst="rect">
            <a:avLst/>
          </a:prstGeom>
        </p:spPr>
        <p:txBody>
          <a:bodyPr spcFirstLastPara="1" wrap="square" lIns="91800" tIns="45900" rIns="91800" bIns="459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ru-RU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691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5769b0d21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5769b0d217_0_17:notes"/>
          <p:cNvSpPr txBox="1">
            <a:spLocks noGrp="1"/>
          </p:cNvSpPr>
          <p:nvPr>
            <p:ph type="body" idx="1"/>
          </p:nvPr>
        </p:nvSpPr>
        <p:spPr>
          <a:xfrm>
            <a:off x="679768" y="4689517"/>
            <a:ext cx="5438100" cy="4442700"/>
          </a:xfrm>
          <a:prstGeom prst="rect">
            <a:avLst/>
          </a:prstGeom>
        </p:spPr>
        <p:txBody>
          <a:bodyPr spcFirstLastPara="1" wrap="square" lIns="91800" tIns="45900" rIns="91800" bIns="45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15769b0d217_0_17:notes"/>
          <p:cNvSpPr txBox="1">
            <a:spLocks noGrp="1"/>
          </p:cNvSpPr>
          <p:nvPr>
            <p:ph type="sldNum" idx="12"/>
          </p:nvPr>
        </p:nvSpPr>
        <p:spPr>
          <a:xfrm>
            <a:off x="3850443" y="9377316"/>
            <a:ext cx="2945700" cy="493500"/>
          </a:xfrm>
          <a:prstGeom prst="rect">
            <a:avLst/>
          </a:prstGeom>
        </p:spPr>
        <p:txBody>
          <a:bodyPr spcFirstLastPara="1" wrap="square" lIns="91800" tIns="45900" rIns="91800" bIns="45900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3182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5769b0d21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5769b0d217_0_17:notes"/>
          <p:cNvSpPr txBox="1">
            <a:spLocks noGrp="1"/>
          </p:cNvSpPr>
          <p:nvPr>
            <p:ph type="body" idx="1"/>
          </p:nvPr>
        </p:nvSpPr>
        <p:spPr>
          <a:xfrm>
            <a:off x="679768" y="4689517"/>
            <a:ext cx="5438100" cy="4442700"/>
          </a:xfrm>
          <a:prstGeom prst="rect">
            <a:avLst/>
          </a:prstGeom>
        </p:spPr>
        <p:txBody>
          <a:bodyPr spcFirstLastPara="1" wrap="square" lIns="91800" tIns="45900" rIns="91800" bIns="45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15769b0d217_0_17:notes"/>
          <p:cNvSpPr txBox="1">
            <a:spLocks noGrp="1"/>
          </p:cNvSpPr>
          <p:nvPr>
            <p:ph type="sldNum" idx="12"/>
          </p:nvPr>
        </p:nvSpPr>
        <p:spPr>
          <a:xfrm>
            <a:off x="3850443" y="9377316"/>
            <a:ext cx="2945700" cy="493500"/>
          </a:xfrm>
          <a:prstGeom prst="rect">
            <a:avLst/>
          </a:prstGeom>
        </p:spPr>
        <p:txBody>
          <a:bodyPr spcFirstLastPara="1" wrap="square" lIns="91800" tIns="45900" rIns="91800" bIns="459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ru-RU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287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5769b0d21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5769b0d217_0_17:notes"/>
          <p:cNvSpPr txBox="1">
            <a:spLocks noGrp="1"/>
          </p:cNvSpPr>
          <p:nvPr>
            <p:ph type="body" idx="1"/>
          </p:nvPr>
        </p:nvSpPr>
        <p:spPr>
          <a:xfrm>
            <a:off x="679768" y="4689517"/>
            <a:ext cx="5438100" cy="4442700"/>
          </a:xfrm>
          <a:prstGeom prst="rect">
            <a:avLst/>
          </a:prstGeom>
        </p:spPr>
        <p:txBody>
          <a:bodyPr spcFirstLastPara="1" wrap="square" lIns="91800" tIns="45900" rIns="91800" bIns="45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15769b0d217_0_17:notes"/>
          <p:cNvSpPr txBox="1">
            <a:spLocks noGrp="1"/>
          </p:cNvSpPr>
          <p:nvPr>
            <p:ph type="sldNum" idx="12"/>
          </p:nvPr>
        </p:nvSpPr>
        <p:spPr>
          <a:xfrm>
            <a:off x="3850443" y="9377316"/>
            <a:ext cx="2945700" cy="493500"/>
          </a:xfrm>
          <a:prstGeom prst="rect">
            <a:avLst/>
          </a:prstGeom>
        </p:spPr>
        <p:txBody>
          <a:bodyPr spcFirstLastPara="1" wrap="square" lIns="91800" tIns="45900" rIns="91800" bIns="459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ru-RU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912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5769b0d21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5769b0d217_0_17:notes"/>
          <p:cNvSpPr txBox="1">
            <a:spLocks noGrp="1"/>
          </p:cNvSpPr>
          <p:nvPr>
            <p:ph type="body" idx="1"/>
          </p:nvPr>
        </p:nvSpPr>
        <p:spPr>
          <a:xfrm>
            <a:off x="679768" y="4689517"/>
            <a:ext cx="5438100" cy="4442700"/>
          </a:xfrm>
          <a:prstGeom prst="rect">
            <a:avLst/>
          </a:prstGeom>
        </p:spPr>
        <p:txBody>
          <a:bodyPr spcFirstLastPara="1" wrap="square" lIns="91800" tIns="45900" rIns="91800" bIns="45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15769b0d217_0_17:notes"/>
          <p:cNvSpPr txBox="1">
            <a:spLocks noGrp="1"/>
          </p:cNvSpPr>
          <p:nvPr>
            <p:ph type="sldNum" idx="12"/>
          </p:nvPr>
        </p:nvSpPr>
        <p:spPr>
          <a:xfrm>
            <a:off x="3850443" y="9377316"/>
            <a:ext cx="2945700" cy="493500"/>
          </a:xfrm>
          <a:prstGeom prst="rect">
            <a:avLst/>
          </a:prstGeom>
        </p:spPr>
        <p:txBody>
          <a:bodyPr spcFirstLastPara="1" wrap="square" lIns="91800" tIns="45900" rIns="91800" bIns="459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ru-RU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801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5769b0d21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5769b0d217_0_17:notes"/>
          <p:cNvSpPr txBox="1">
            <a:spLocks noGrp="1"/>
          </p:cNvSpPr>
          <p:nvPr>
            <p:ph type="body" idx="1"/>
          </p:nvPr>
        </p:nvSpPr>
        <p:spPr>
          <a:xfrm>
            <a:off x="679768" y="4689517"/>
            <a:ext cx="5438100" cy="4442700"/>
          </a:xfrm>
          <a:prstGeom prst="rect">
            <a:avLst/>
          </a:prstGeom>
        </p:spPr>
        <p:txBody>
          <a:bodyPr spcFirstLastPara="1" wrap="square" lIns="91800" tIns="45900" rIns="91800" bIns="45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15769b0d217_0_17:notes"/>
          <p:cNvSpPr txBox="1">
            <a:spLocks noGrp="1"/>
          </p:cNvSpPr>
          <p:nvPr>
            <p:ph type="sldNum" idx="12"/>
          </p:nvPr>
        </p:nvSpPr>
        <p:spPr>
          <a:xfrm>
            <a:off x="3850443" y="9377316"/>
            <a:ext cx="2945700" cy="493500"/>
          </a:xfrm>
          <a:prstGeom prst="rect">
            <a:avLst/>
          </a:prstGeom>
        </p:spPr>
        <p:txBody>
          <a:bodyPr spcFirstLastPara="1" wrap="square" lIns="91800" tIns="45900" rIns="91800" bIns="459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ru-RU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949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5769b0d21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5769b0d217_0_17:notes"/>
          <p:cNvSpPr txBox="1">
            <a:spLocks noGrp="1"/>
          </p:cNvSpPr>
          <p:nvPr>
            <p:ph type="body" idx="1"/>
          </p:nvPr>
        </p:nvSpPr>
        <p:spPr>
          <a:xfrm>
            <a:off x="679768" y="4689517"/>
            <a:ext cx="5438100" cy="4442700"/>
          </a:xfrm>
          <a:prstGeom prst="rect">
            <a:avLst/>
          </a:prstGeom>
        </p:spPr>
        <p:txBody>
          <a:bodyPr spcFirstLastPara="1" wrap="square" lIns="91800" tIns="45900" rIns="91800" bIns="45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15769b0d217_0_17:notes"/>
          <p:cNvSpPr txBox="1">
            <a:spLocks noGrp="1"/>
          </p:cNvSpPr>
          <p:nvPr>
            <p:ph type="sldNum" idx="12"/>
          </p:nvPr>
        </p:nvSpPr>
        <p:spPr>
          <a:xfrm>
            <a:off x="3850443" y="9377316"/>
            <a:ext cx="2945700" cy="493500"/>
          </a:xfrm>
          <a:prstGeom prst="rect">
            <a:avLst/>
          </a:prstGeom>
        </p:spPr>
        <p:txBody>
          <a:bodyPr spcFirstLastPara="1" wrap="square" lIns="91800" tIns="45900" rIns="91800" bIns="459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ru-RU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256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5769b0d21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5769b0d217_0_17:notes"/>
          <p:cNvSpPr txBox="1">
            <a:spLocks noGrp="1"/>
          </p:cNvSpPr>
          <p:nvPr>
            <p:ph type="body" idx="1"/>
          </p:nvPr>
        </p:nvSpPr>
        <p:spPr>
          <a:xfrm>
            <a:off x="679768" y="4689517"/>
            <a:ext cx="5438100" cy="4442700"/>
          </a:xfrm>
          <a:prstGeom prst="rect">
            <a:avLst/>
          </a:prstGeom>
        </p:spPr>
        <p:txBody>
          <a:bodyPr spcFirstLastPara="1" wrap="square" lIns="91800" tIns="45900" rIns="91800" bIns="45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15769b0d217_0_17:notes"/>
          <p:cNvSpPr txBox="1">
            <a:spLocks noGrp="1"/>
          </p:cNvSpPr>
          <p:nvPr>
            <p:ph type="sldNum" idx="12"/>
          </p:nvPr>
        </p:nvSpPr>
        <p:spPr>
          <a:xfrm>
            <a:off x="3850443" y="9377316"/>
            <a:ext cx="2945700" cy="493500"/>
          </a:xfrm>
          <a:prstGeom prst="rect">
            <a:avLst/>
          </a:prstGeom>
        </p:spPr>
        <p:txBody>
          <a:bodyPr spcFirstLastPara="1" wrap="square" lIns="91800" tIns="45900" rIns="91800" bIns="459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ru-RU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666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5769b0d21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5769b0d217_0_17:notes"/>
          <p:cNvSpPr txBox="1">
            <a:spLocks noGrp="1"/>
          </p:cNvSpPr>
          <p:nvPr>
            <p:ph type="body" idx="1"/>
          </p:nvPr>
        </p:nvSpPr>
        <p:spPr>
          <a:xfrm>
            <a:off x="679768" y="4689517"/>
            <a:ext cx="5438100" cy="4442700"/>
          </a:xfrm>
          <a:prstGeom prst="rect">
            <a:avLst/>
          </a:prstGeom>
        </p:spPr>
        <p:txBody>
          <a:bodyPr spcFirstLastPara="1" wrap="square" lIns="91800" tIns="45900" rIns="91800" bIns="45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15769b0d217_0_17:notes"/>
          <p:cNvSpPr txBox="1">
            <a:spLocks noGrp="1"/>
          </p:cNvSpPr>
          <p:nvPr>
            <p:ph type="sldNum" idx="12"/>
          </p:nvPr>
        </p:nvSpPr>
        <p:spPr>
          <a:xfrm>
            <a:off x="3850443" y="9377316"/>
            <a:ext cx="2945700" cy="493500"/>
          </a:xfrm>
          <a:prstGeom prst="rect">
            <a:avLst/>
          </a:prstGeom>
        </p:spPr>
        <p:txBody>
          <a:bodyPr spcFirstLastPara="1" wrap="square" lIns="91800" tIns="45900" rIns="91800" bIns="459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ru-RU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124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4B29-1424-490F-86F3-D6B6643BF702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B4A66-BA6D-455A-8CD4-9902CF23E2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4B29-1424-490F-86F3-D6B6643BF702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B4A66-BA6D-455A-8CD4-9902CF23E2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4B29-1424-490F-86F3-D6B6643BF702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B4A66-BA6D-455A-8CD4-9902CF23E2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521812" y="418320"/>
            <a:ext cx="3005659" cy="3349369"/>
          </a:xfrm>
          <a:custGeom>
            <a:avLst/>
            <a:gdLst>
              <a:gd name="connsiteX0" fmla="*/ 0 w 3005659"/>
              <a:gd name="connsiteY0" fmla="*/ 0 h 3349369"/>
              <a:gd name="connsiteX1" fmla="*/ 3005659 w 3005659"/>
              <a:gd name="connsiteY1" fmla="*/ 0 h 3349369"/>
              <a:gd name="connsiteX2" fmla="*/ 3005659 w 3005659"/>
              <a:gd name="connsiteY2" fmla="*/ 3349369 h 3349369"/>
              <a:gd name="connsiteX3" fmla="*/ 0 w 3005659"/>
              <a:gd name="connsiteY3" fmla="*/ 3349369 h 334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5659" h="3349369">
                <a:moveTo>
                  <a:pt x="0" y="0"/>
                </a:moveTo>
                <a:lnTo>
                  <a:pt x="3005659" y="0"/>
                </a:lnTo>
                <a:lnTo>
                  <a:pt x="3005659" y="3349369"/>
                </a:lnTo>
                <a:lnTo>
                  <a:pt x="0" y="33493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1503333" y="2936099"/>
            <a:ext cx="5858047" cy="1631854"/>
          </a:xfrm>
          <a:custGeom>
            <a:avLst/>
            <a:gdLst>
              <a:gd name="connsiteX0" fmla="*/ 0 w 5858046"/>
              <a:gd name="connsiteY0" fmla="*/ 0 h 1631854"/>
              <a:gd name="connsiteX1" fmla="*/ 5858046 w 5858046"/>
              <a:gd name="connsiteY1" fmla="*/ 0 h 1631854"/>
              <a:gd name="connsiteX2" fmla="*/ 5858046 w 5858046"/>
              <a:gd name="connsiteY2" fmla="*/ 1631854 h 1631854"/>
              <a:gd name="connsiteX3" fmla="*/ 0 w 5858046"/>
              <a:gd name="connsiteY3" fmla="*/ 1631854 h 163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8046" h="1631854">
                <a:moveTo>
                  <a:pt x="0" y="0"/>
                </a:moveTo>
                <a:lnTo>
                  <a:pt x="5858046" y="0"/>
                </a:lnTo>
                <a:lnTo>
                  <a:pt x="5858046" y="1631854"/>
                </a:lnTo>
                <a:lnTo>
                  <a:pt x="0" y="16318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Пустой">
  <p:cSld name="2_Пустой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/>
          <p:nvPr/>
        </p:nvSpPr>
        <p:spPr>
          <a:xfrm>
            <a:off x="11934865" y="6572354"/>
            <a:ext cx="7493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93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‹#›</a:t>
            </a:fld>
            <a:endParaRPr sz="93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389536" y="1562400"/>
            <a:ext cx="8748000" cy="43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EA1"/>
              </a:buClr>
              <a:buSzPts val="2000"/>
              <a:buFont typeface="Arial" panose="020B0604020202020204"/>
              <a:buNone/>
              <a:defRPr sz="2665" b="1" i="0" u="none" strike="noStrike" cap="none">
                <a:solidFill>
                  <a:srgbClr val="005EA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pic>
        <p:nvPicPr>
          <p:cNvPr id="61" name="Google Shape;61;p6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605599" y="189010"/>
            <a:ext cx="1260108" cy="622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4B29-1424-490F-86F3-D6B6643BF702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B4A66-BA6D-455A-8CD4-9902CF23E2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4B29-1424-490F-86F3-D6B6643BF702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B4A66-BA6D-455A-8CD4-9902CF23E2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4B29-1424-490F-86F3-D6B6643BF702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B4A66-BA6D-455A-8CD4-9902CF23E2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4B29-1424-490F-86F3-D6B6643BF702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B4A66-BA6D-455A-8CD4-9902CF23E2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4B29-1424-490F-86F3-D6B6643BF702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B4A66-BA6D-455A-8CD4-9902CF23E2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4B29-1424-490F-86F3-D6B6643BF702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B4A66-BA6D-455A-8CD4-9902CF23E2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4B29-1424-490F-86F3-D6B6643BF702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B4A66-BA6D-455A-8CD4-9902CF23E2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4B29-1424-490F-86F3-D6B6643BF702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B4A66-BA6D-455A-8CD4-9902CF23E2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14B29-1424-490F-86F3-D6B6643BF702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B4A66-BA6D-455A-8CD4-9902CF23E28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Microsoft_PowerPoint1.sldx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172" y="264799"/>
            <a:ext cx="2462624" cy="688475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" y="-11973"/>
            <a:ext cx="12184042" cy="6869974"/>
          </a:xfrm>
          <a:prstGeom prst="rect">
            <a:avLst/>
          </a:prstGeom>
        </p:spPr>
      </p:pic>
      <p:sp>
        <p:nvSpPr>
          <p:cNvPr id="5" name="AutoShape 2" descr="⬇ Скачать картинки Человечки для презентации, стоковые фото Человечки для  презентации в хорошем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⬇ Скачать картинки Человечки для презентации, стоковые фото Человечки для  презентации в хорошем качестве |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Google Shape;104;g15769b0d217_0_17"/>
          <p:cNvSpPr txBox="1">
            <a:spLocks noGrp="1"/>
          </p:cNvSpPr>
          <p:nvPr/>
        </p:nvSpPr>
        <p:spPr>
          <a:xfrm>
            <a:off x="1886206" y="807308"/>
            <a:ext cx="9177209" cy="4201296"/>
          </a:xfrm>
          <a:prstGeom prst="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 marR="0"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EA1"/>
              </a:buClr>
              <a:buSzPts val="2000"/>
              <a:buFont typeface="Arial" panose="020B0604020202020204"/>
              <a:buNone/>
              <a:defRPr sz="2665" b="1" i="0" u="none" strike="noStrike" kern="1200" cap="none">
                <a:solidFill>
                  <a:srgbClr val="005EA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r>
              <a:rPr lang="ru-RU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rPr>
              <a:t/>
            </a:r>
            <a:br>
              <a:rPr lang="ru-RU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rPr>
            </a:br>
            <a:endParaRPr lang="ru-RU" sz="3200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sym typeface="+mn-ea"/>
            </a:endParaRPr>
          </a:p>
          <a:p>
            <a:endParaRPr lang="ru-RU" sz="32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+mn-lt"/>
              <a:sym typeface="+mn-ea"/>
            </a:endParaRPr>
          </a:p>
          <a:p>
            <a:endParaRPr lang="ru-RU" sz="3200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+mn-lt"/>
              <a:sym typeface="+mn-ea"/>
            </a:endParaRPr>
          </a:p>
          <a:p>
            <a:pPr algn="ctr"/>
            <a:r>
              <a:rPr lang="ru-RU" sz="44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+mn-lt"/>
                <a:sym typeface="+mn-ea"/>
              </a:rPr>
              <a:t>ПУБЛИЧНОЕ ВЫСТУПЛЕНИЕ – как часть этапа </a:t>
            </a:r>
          </a:p>
          <a:p>
            <a:pPr algn="ctr"/>
            <a:r>
              <a:rPr lang="ru-RU" sz="44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+mn-lt"/>
                <a:sym typeface="+mn-ea"/>
              </a:rPr>
              <a:t>Презентация Проекта</a:t>
            </a:r>
            <a:r>
              <a:rPr lang="ru-RU" sz="4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/>
            </a:r>
            <a:br>
              <a:rPr lang="ru-RU" sz="4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</a:br>
            <a:endParaRPr lang="ru-RU" sz="4400" b="1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  <a:p>
            <a:endParaRPr lang="ru-RU" sz="36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172" y="264799"/>
            <a:ext cx="2462624" cy="688475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28" y="1"/>
            <a:ext cx="12207028" cy="6858000"/>
          </a:xfrm>
          <a:prstGeom prst="rect">
            <a:avLst/>
          </a:prstGeom>
        </p:spPr>
      </p:pic>
      <p:sp>
        <p:nvSpPr>
          <p:cNvPr id="6" name="Объект 3"/>
          <p:cNvSpPr txBox="1"/>
          <p:nvPr/>
        </p:nvSpPr>
        <p:spPr>
          <a:xfrm>
            <a:off x="2248930" y="1449859"/>
            <a:ext cx="6833288" cy="4769709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  <a:ln w="425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57175" indent="-257175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88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142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432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785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3075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429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719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defTabSz="914400">
              <a:buAutoNum type="arabicPeriod"/>
              <a:defRPr/>
            </a:pPr>
            <a:endParaRPr lang="ru-RU" sz="2000" b="1" dirty="0" smtClean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+mn-ea"/>
            </a:endParaRPr>
          </a:p>
          <a:p>
            <a:pPr marL="457200" indent="-457200" defTabSz="914400">
              <a:buAutoNum type="arabicPeriod"/>
              <a:defRPr/>
            </a:pPr>
            <a:endParaRPr lang="ru-RU" sz="20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+mn-ea"/>
            </a:endParaRPr>
          </a:p>
          <a:p>
            <a:pPr marL="457200" indent="-457200" defTabSz="914400">
              <a:buAutoNum type="arabicPeriod"/>
              <a:defRPr/>
            </a:pPr>
            <a:endParaRPr lang="ru-RU" sz="1800" b="1" dirty="0" smtClean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+mn-ea"/>
            </a:endParaRPr>
          </a:p>
          <a:p>
            <a:pPr marL="457200" indent="-457200" defTabSz="914400">
              <a:buAutoNum type="arabicPeriod"/>
              <a:defRPr/>
            </a:pPr>
            <a:endParaRPr lang="ru-RU" sz="18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+mn-ea"/>
            </a:endParaRPr>
          </a:p>
          <a:p>
            <a:pPr marL="457200" indent="-457200" defTabSz="914400">
              <a:buAutoNum type="arabicPeriod"/>
              <a:defRPr/>
            </a:pPr>
            <a:r>
              <a:rPr lang="ru-RU" sz="1800" b="1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Вступление</a:t>
            </a:r>
          </a:p>
          <a:p>
            <a:pPr defTabSz="914400">
              <a:buFont typeface="Wingdings" panose="05000000000000000000" pitchFamily="2" charset="2"/>
              <a:buChar char="q"/>
              <a:defRPr/>
            </a:pPr>
            <a:r>
              <a:rPr lang="ru-RU" sz="1800" b="1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Приветствие</a:t>
            </a:r>
          </a:p>
          <a:p>
            <a:pPr defTabSz="914400">
              <a:buFont typeface="Wingdings" panose="05000000000000000000" pitchFamily="2" charset="2"/>
              <a:buChar char="q"/>
              <a:defRPr/>
            </a:pPr>
            <a:r>
              <a:rPr lang="ru-RU" sz="1800" b="1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Представление темы, проектной команды и наставника</a:t>
            </a:r>
          </a:p>
          <a:p>
            <a:pPr marL="0" indent="0" defTabSz="914400">
              <a:buNone/>
              <a:defRPr/>
            </a:pPr>
            <a:r>
              <a:rPr lang="ru-RU" sz="1800" b="1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2. Основная часть</a:t>
            </a:r>
          </a:p>
          <a:p>
            <a:pPr defTabSz="914400">
              <a:buFont typeface="Wingdings" panose="05000000000000000000" pitchFamily="2" charset="2"/>
              <a:buChar char="q"/>
              <a:defRPr/>
            </a:pPr>
            <a:r>
              <a:rPr lang="ru-RU" sz="1800" b="1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История вопроса (введение)</a:t>
            </a:r>
          </a:p>
          <a:p>
            <a:pPr defTabSz="914400">
              <a:buFont typeface="Wingdings" panose="05000000000000000000" pitchFamily="2" charset="2"/>
              <a:buChar char="q"/>
              <a:defRPr/>
            </a:pPr>
            <a:r>
              <a:rPr lang="ru-RU" sz="1800" b="1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Цель и задачи проекта</a:t>
            </a:r>
          </a:p>
          <a:p>
            <a:pPr defTabSz="914400">
              <a:buFont typeface="Wingdings" panose="05000000000000000000" pitchFamily="2" charset="2"/>
              <a:buChar char="q"/>
              <a:defRPr/>
            </a:pPr>
            <a:r>
              <a:rPr lang="ru-RU" sz="1800" b="1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Новизна и актуальность</a:t>
            </a:r>
          </a:p>
          <a:p>
            <a:pPr defTabSz="914400">
              <a:buFont typeface="Wingdings" panose="05000000000000000000" pitchFamily="2" charset="2"/>
              <a:buChar char="q"/>
              <a:defRPr/>
            </a:pPr>
            <a:r>
              <a:rPr lang="ru-RU" sz="1800" b="1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Ход работы над проектом (что именно и как было сделано)</a:t>
            </a:r>
          </a:p>
          <a:p>
            <a:pPr defTabSz="914400">
              <a:buFont typeface="Wingdings" panose="05000000000000000000" pitchFamily="2" charset="2"/>
              <a:buChar char="q"/>
              <a:defRPr/>
            </a:pPr>
            <a:r>
              <a:rPr lang="ru-RU" sz="1800" b="1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Предварительные результаты</a:t>
            </a:r>
          </a:p>
          <a:p>
            <a:pPr marL="0" indent="0" defTabSz="914400">
              <a:buNone/>
              <a:defRPr/>
            </a:pPr>
            <a:r>
              <a:rPr lang="ru-RU" sz="1800" b="1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3. Заключение</a:t>
            </a:r>
          </a:p>
          <a:p>
            <a:pPr defTabSz="914400">
              <a:buFont typeface="Wingdings" panose="05000000000000000000" pitchFamily="2" charset="2"/>
              <a:buChar char="q"/>
              <a:defRPr/>
            </a:pPr>
            <a:r>
              <a:rPr lang="ru-RU" sz="1800" b="1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Результаты, выводы</a:t>
            </a:r>
          </a:p>
          <a:p>
            <a:pPr defTabSz="914400">
              <a:buFont typeface="Wingdings" panose="05000000000000000000" pitchFamily="2" charset="2"/>
              <a:buChar char="q"/>
              <a:defRPr/>
            </a:pPr>
            <a:r>
              <a:rPr lang="ru-RU" sz="1800" b="1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Самоанализ (рефлексия)</a:t>
            </a:r>
          </a:p>
          <a:p>
            <a:pPr defTabSz="914400">
              <a:buFont typeface="Wingdings" panose="05000000000000000000" pitchFamily="2" charset="2"/>
              <a:buChar char="q"/>
              <a:defRPr/>
            </a:pPr>
            <a:r>
              <a:rPr lang="ru-RU" sz="1800" b="1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Перспективы проекта</a:t>
            </a:r>
          </a:p>
          <a:p>
            <a:pPr marL="0" indent="0" defTabSz="914400">
              <a:buNone/>
              <a:defRPr/>
            </a:pPr>
            <a:endParaRPr lang="ru-RU" sz="2000" b="1" dirty="0" smtClean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+mn-ea"/>
            </a:endParaRPr>
          </a:p>
          <a:p>
            <a:pPr marL="457200" indent="-457200" defTabSz="914400">
              <a:buAutoNum type="arabicPeriod"/>
              <a:defRPr/>
            </a:pPr>
            <a:endParaRPr lang="ru-RU" sz="2000" b="1" dirty="0" smtClean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+mn-ea"/>
            </a:endParaRPr>
          </a:p>
          <a:p>
            <a:pPr marL="457200" indent="-457200" defTabSz="914400">
              <a:buAutoNum type="arabicPeriod"/>
              <a:defRPr/>
            </a:pPr>
            <a:endParaRPr lang="ru-RU" sz="2000" b="1" dirty="0" smtClean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+mn-ea"/>
            </a:endParaRPr>
          </a:p>
          <a:p>
            <a:pPr marL="457200" indent="-457200" defTabSz="914400">
              <a:buAutoNum type="arabicPeriod"/>
              <a:defRPr/>
            </a:pPr>
            <a:endParaRPr lang="ru-RU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+mn-ea"/>
            </a:endParaRPr>
          </a:p>
        </p:txBody>
      </p:sp>
      <p:sp>
        <p:nvSpPr>
          <p:cNvPr id="7" name="Google Shape;104;g15769b0d217_0_17"/>
          <p:cNvSpPr txBox="1">
            <a:spLocks noGrp="1"/>
          </p:cNvSpPr>
          <p:nvPr>
            <p:ph type="title"/>
          </p:nvPr>
        </p:nvSpPr>
        <p:spPr>
          <a:xfrm>
            <a:off x="856736" y="609600"/>
            <a:ext cx="8785740" cy="608474"/>
          </a:xfrm>
          <a:prstGeom prst="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 marR="0"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EA1"/>
              </a:buClr>
              <a:buSzPts val="2000"/>
              <a:buFont typeface="Arial" panose="020B0604020202020204"/>
              <a:buNone/>
              <a:defRPr sz="2665" b="1" i="0" u="none" strike="noStrike" kern="1200" cap="none">
                <a:solidFill>
                  <a:srgbClr val="005EA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r>
              <a:rPr lang="ru-RU" sz="32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+mn-lt"/>
                <a:sym typeface="+mn-ea"/>
              </a:rPr>
              <a:t>ПУБЛИЧНОЕ ВЫСТУПЛЕНИЕ. План текста </a:t>
            </a:r>
            <a:r>
              <a:rPr lang="ru-RU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rPr>
              <a:t/>
            </a:r>
            <a:br>
              <a:rPr lang="ru-RU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rPr>
            </a:br>
            <a:r>
              <a:rPr lang="ru-RU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rPr>
              <a:t>  </a:t>
            </a:r>
            <a:endParaRPr lang="ru-RU" sz="36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172" y="264799"/>
            <a:ext cx="2462624" cy="688475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" name="Google Shape;104;g15769b0d217_0_17"/>
          <p:cNvSpPr txBox="1">
            <a:spLocks noGrp="1"/>
          </p:cNvSpPr>
          <p:nvPr>
            <p:ph type="title"/>
          </p:nvPr>
        </p:nvSpPr>
        <p:spPr>
          <a:xfrm>
            <a:off x="902345" y="609036"/>
            <a:ext cx="8739907" cy="439993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endParaRPr dirty="0"/>
          </a:p>
        </p:txBody>
      </p:sp>
      <p:sp>
        <p:nvSpPr>
          <p:cNvPr id="7" name="Google Shape;104;g15769b0d217_0_17"/>
          <p:cNvSpPr txBox="1">
            <a:spLocks noGrp="1"/>
          </p:cNvSpPr>
          <p:nvPr/>
        </p:nvSpPr>
        <p:spPr>
          <a:xfrm>
            <a:off x="326390" y="436882"/>
            <a:ext cx="10837545" cy="1127124"/>
          </a:xfrm>
          <a:prstGeom prst="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 marR="0"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EA1"/>
              </a:buClr>
              <a:buSzPts val="2000"/>
              <a:buFont typeface="Arial" panose="020B0604020202020204"/>
              <a:buNone/>
              <a:defRPr sz="2665" b="1" i="0" u="none" strike="noStrike" kern="1200" cap="none">
                <a:solidFill>
                  <a:srgbClr val="005EA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r>
              <a:rPr lang="ru-RU" sz="32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rPr>
              <a:t>  </a:t>
            </a:r>
            <a:r>
              <a:rPr lang="ru-RU" sz="36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+mn-lt"/>
                <a:sym typeface="+mn-ea"/>
              </a:rPr>
              <a:t>ПУБЛИЧНОЕ ВЫСТУПЛЕНИЕ. Эффективное   поведение</a:t>
            </a:r>
            <a:r>
              <a:rPr lang="ru-RU" sz="3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+mn-lt"/>
              </a:rPr>
              <a:t/>
            </a:r>
            <a:br>
              <a:rPr lang="ru-RU" sz="3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+mn-lt"/>
              </a:rPr>
            </a:br>
            <a:endParaRPr lang="ru-RU" sz="36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+mn-lt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463415" y="1896438"/>
            <a:ext cx="3265805" cy="109250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" lvl="0" algn="just">
              <a:spcAft>
                <a:spcPts val="225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lang="ru-RU" sz="2400" b="1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Calibri" panose="020F0502020204030204" charset="0"/>
                <a:cs typeface="Arial" panose="020B0604020202020204"/>
              </a:rPr>
              <a:t>Независимость</a:t>
            </a:r>
          </a:p>
        </p:txBody>
      </p:sp>
      <p:sp>
        <p:nvSpPr>
          <p:cNvPr id="4" name="Овал 3"/>
          <p:cNvSpPr/>
          <p:nvPr/>
        </p:nvSpPr>
        <p:spPr>
          <a:xfrm>
            <a:off x="902345" y="2500134"/>
            <a:ext cx="3504555" cy="12083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" lvl="0" algn="just">
              <a:spcAft>
                <a:spcPts val="225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lang="ru-RU" sz="24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Calibri" panose="020F0502020204030204" charset="0"/>
              <a:cs typeface="Arial" panose="020B0604020202020204"/>
            </a:endParaRPr>
          </a:p>
          <a:p>
            <a:pPr marL="34290" lvl="0" algn="just">
              <a:spcAft>
                <a:spcPts val="225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lang="ru-RU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Calibri" panose="020F0502020204030204" charset="0"/>
                <a:cs typeface="Arial" panose="020B0604020202020204"/>
              </a:rPr>
              <a:t>Уверенность</a:t>
            </a:r>
          </a:p>
          <a:p>
            <a:pPr marL="34290" lvl="0" algn="just">
              <a:spcAft>
                <a:spcPts val="225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lang="ru-RU" sz="24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Calibri" panose="020F0502020204030204" charset="0"/>
              <a:cs typeface="Arial" panose="020B0604020202020204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15765" y="3110866"/>
            <a:ext cx="3649345" cy="1708270"/>
          </a:xfrm>
          <a:prstGeom prst="ellipse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" lvl="0" algn="ctr">
              <a:spcAft>
                <a:spcPts val="225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lang="ru-RU" sz="2800" b="1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Calibri" panose="020F0502020204030204" charset="0"/>
                <a:cs typeface="Arial" panose="020B0604020202020204"/>
              </a:rPr>
              <a:t>Центральное место</a:t>
            </a:r>
          </a:p>
        </p:txBody>
      </p:sp>
      <p:sp>
        <p:nvSpPr>
          <p:cNvPr id="15" name="Овал 14"/>
          <p:cNvSpPr/>
          <p:nvPr/>
        </p:nvSpPr>
        <p:spPr>
          <a:xfrm>
            <a:off x="668904" y="3775625"/>
            <a:ext cx="3460184" cy="1289513"/>
          </a:xfrm>
          <a:prstGeom prst="ellipse">
            <a:avLst/>
          </a:prstGeom>
          <a:gradFill>
            <a:gsLst>
              <a:gs pos="0">
                <a:srgbClr val="9EE256">
                  <a:alpha val="0"/>
                </a:srgbClr>
              </a:gs>
              <a:gs pos="100000">
                <a:srgbClr val="52762D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" lvl="0" algn="just">
              <a:spcAft>
                <a:spcPts val="225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lang="ru-RU" sz="2400" b="1" dirty="0" smtClean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Calibri" panose="020F0502020204030204" charset="0"/>
              <a:cs typeface="Arial" panose="020B0604020202020204"/>
            </a:endParaRPr>
          </a:p>
          <a:p>
            <a:pPr marL="34290" lvl="0" algn="just">
              <a:spcAft>
                <a:spcPts val="225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lang="ru-RU" sz="2400" b="1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Calibri" panose="020F0502020204030204" charset="0"/>
                <a:cs typeface="Arial" panose="020B0604020202020204"/>
              </a:rPr>
              <a:t>Неспешность</a:t>
            </a:r>
          </a:p>
          <a:p>
            <a:pPr marL="34290" lvl="0" algn="just">
              <a:spcAft>
                <a:spcPts val="225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lang="ru-RU" sz="2400" b="1" dirty="0" smtClean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Calibri" panose="020F0502020204030204" charset="0"/>
              <a:cs typeface="Arial" panose="020B0604020202020204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458097" y="5255382"/>
            <a:ext cx="2876413" cy="99713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" lvl="0" algn="just">
              <a:spcAft>
                <a:spcPts val="225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lang="ru-RU" sz="2400" b="1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Calibri" panose="020F0502020204030204" charset="0"/>
                <a:cs typeface="Arial" panose="020B0604020202020204"/>
              </a:rPr>
              <a:t>Отсутствие суеты</a:t>
            </a:r>
          </a:p>
        </p:txBody>
      </p:sp>
      <p:sp>
        <p:nvSpPr>
          <p:cNvPr id="17" name="Овал 16"/>
          <p:cNvSpPr/>
          <p:nvPr/>
        </p:nvSpPr>
        <p:spPr>
          <a:xfrm>
            <a:off x="8243887" y="3830595"/>
            <a:ext cx="2621821" cy="1110462"/>
          </a:xfrm>
          <a:prstGeom prst="ellipse">
            <a:avLst/>
          </a:prstGeom>
          <a:gradFill>
            <a:gsLst>
              <a:gs pos="0">
                <a:srgbClr val="9EE256">
                  <a:alpha val="0"/>
                </a:srgbClr>
              </a:gs>
              <a:gs pos="100000">
                <a:srgbClr val="52762D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" lvl="0" algn="ctr">
              <a:spcAft>
                <a:spcPts val="225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lang="ru-RU" sz="2400" b="1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Calibri" panose="020F0502020204030204" charset="0"/>
                <a:cs typeface="Arial" panose="020B0604020202020204"/>
              </a:rPr>
              <a:t>Делаем паузу</a:t>
            </a:r>
          </a:p>
        </p:txBody>
      </p:sp>
      <p:sp>
        <p:nvSpPr>
          <p:cNvPr id="18" name="Овал 17"/>
          <p:cNvSpPr/>
          <p:nvPr/>
        </p:nvSpPr>
        <p:spPr>
          <a:xfrm>
            <a:off x="7865111" y="2347785"/>
            <a:ext cx="3412490" cy="123403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" lvl="0" algn="ctr">
              <a:spcAft>
                <a:spcPts val="225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lang="ru-RU" sz="2400" b="1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Calibri" panose="020F0502020204030204" charset="0"/>
                <a:cs typeface="Arial" panose="020B0604020202020204"/>
              </a:rPr>
              <a:t>Смотрим на слушателей</a:t>
            </a:r>
          </a:p>
        </p:txBody>
      </p:sp>
      <p:sp>
        <p:nvSpPr>
          <p:cNvPr id="20" name="Овал 19"/>
          <p:cNvSpPr/>
          <p:nvPr/>
        </p:nvSpPr>
        <p:spPr>
          <a:xfrm>
            <a:off x="8097795" y="5189838"/>
            <a:ext cx="2767913" cy="81554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" lvl="0" algn="ctr">
              <a:spcAft>
                <a:spcPts val="225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lang="ru-RU" sz="2400" b="1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Calibri" panose="020F0502020204030204" charset="0"/>
                <a:cs typeface="Arial" panose="020B0604020202020204"/>
              </a:rPr>
              <a:t>Спина прямая</a:t>
            </a:r>
          </a:p>
        </p:txBody>
      </p:sp>
      <p:sp>
        <p:nvSpPr>
          <p:cNvPr id="19" name="Овал 18"/>
          <p:cNvSpPr/>
          <p:nvPr/>
        </p:nvSpPr>
        <p:spPr>
          <a:xfrm>
            <a:off x="4507865" y="5189838"/>
            <a:ext cx="2979420" cy="92263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" lvl="0" algn="ctr">
              <a:spcAft>
                <a:spcPts val="225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lang="ru-RU" sz="2400" b="1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Calibri" panose="020F0502020204030204" charset="0"/>
                <a:cs typeface="Arial" panose="020B0604020202020204"/>
              </a:rPr>
              <a:t>Руки видны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172" y="264799"/>
            <a:ext cx="2462624" cy="688475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04" name="Google Shape;104;g15769b0d217_0_17"/>
          <p:cNvSpPr txBox="1">
            <a:spLocks noGrp="1"/>
          </p:cNvSpPr>
          <p:nvPr>
            <p:ph type="title"/>
          </p:nvPr>
        </p:nvSpPr>
        <p:spPr>
          <a:xfrm>
            <a:off x="902345" y="609036"/>
            <a:ext cx="8739907" cy="439993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endParaRPr dirty="0"/>
          </a:p>
        </p:txBody>
      </p:sp>
      <p:sp>
        <p:nvSpPr>
          <p:cNvPr id="7" name="Google Shape;104;g15769b0d217_0_17"/>
          <p:cNvSpPr txBox="1">
            <a:spLocks noGrp="1"/>
          </p:cNvSpPr>
          <p:nvPr/>
        </p:nvSpPr>
        <p:spPr>
          <a:xfrm>
            <a:off x="326390" y="436880"/>
            <a:ext cx="10837545" cy="778201"/>
          </a:xfrm>
          <a:prstGeom prst="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 marR="0"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EA1"/>
              </a:buClr>
              <a:buSzPts val="2000"/>
              <a:buFont typeface="Arial" panose="020B0604020202020204"/>
              <a:buNone/>
              <a:defRPr sz="2665" b="1" i="0" u="none" strike="noStrike" kern="1200" cap="none">
                <a:solidFill>
                  <a:srgbClr val="005EA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r>
              <a:rPr lang="ru-RU" sz="32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rPr>
              <a:t> </a:t>
            </a:r>
            <a:r>
              <a:rPr lang="ru-RU" sz="28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rPr>
              <a:t>ПУБЛИЧНОЕ </a:t>
            </a:r>
            <a:r>
              <a:rPr lang="ru-RU" sz="28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rPr>
              <a:t>ВЫСТУПЛЕНИЕ. Первое впечатление</a:t>
            </a:r>
            <a:r>
              <a:rPr lang="ru-RU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/>
            </a:r>
            <a:br>
              <a:rPr lang="ru-RU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</a:br>
            <a:endParaRPr lang="ru-RU" sz="28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</p:txBody>
      </p:sp>
      <p:sp>
        <p:nvSpPr>
          <p:cNvPr id="8" name="Объект 3"/>
          <p:cNvSpPr txBox="1"/>
          <p:nvPr/>
        </p:nvSpPr>
        <p:spPr>
          <a:xfrm>
            <a:off x="182172" y="1664043"/>
            <a:ext cx="5468895" cy="1046206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  <a:ln w="425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57175" indent="-257175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88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142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432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785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3075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429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719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buNone/>
              <a:defRPr/>
            </a:pPr>
            <a:r>
              <a:rPr lang="ru-RU" sz="1800" b="1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Первое впечатление особенно важно, если не будет возможности произвести второе и третье впечатление</a:t>
            </a:r>
            <a:endParaRPr lang="ru-RU" sz="18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+mn-ea"/>
            </a:endParaRPr>
          </a:p>
        </p:txBody>
      </p:sp>
      <p:sp>
        <p:nvSpPr>
          <p:cNvPr id="9" name="Объект 3"/>
          <p:cNvSpPr txBox="1"/>
          <p:nvPr/>
        </p:nvSpPr>
        <p:spPr>
          <a:xfrm>
            <a:off x="2705102" y="2875005"/>
            <a:ext cx="6377116" cy="3534033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  <a:ln w="425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57175" indent="-257175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88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142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432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785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3075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429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719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None/>
              <a:defRPr/>
            </a:pPr>
            <a:endParaRPr lang="ru-RU" sz="2000" b="1" dirty="0" smtClean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+mn-ea"/>
            </a:endParaRPr>
          </a:p>
          <a:p>
            <a:pPr marL="0" indent="0" algn="ctr" defTabSz="914400">
              <a:buNone/>
              <a:defRPr/>
            </a:pPr>
            <a:endParaRPr lang="ru-RU" sz="2000" b="1" dirty="0" smtClean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+mn-ea"/>
            </a:endParaRPr>
          </a:p>
          <a:p>
            <a:pPr marL="0" indent="0" algn="ctr" defTabSz="914400">
              <a:buNone/>
              <a:defRPr/>
            </a:pPr>
            <a:endParaRPr lang="ru-RU" sz="20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+mn-ea"/>
            </a:endParaRPr>
          </a:p>
          <a:p>
            <a:pPr marL="0" indent="0" algn="ctr" defTabSz="914400">
              <a:buNone/>
              <a:defRPr/>
            </a:pPr>
            <a:endParaRPr lang="ru-RU" sz="2000" b="1" dirty="0" smtClean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+mn-ea"/>
            </a:endParaRPr>
          </a:p>
          <a:p>
            <a:pPr marL="0" indent="0" algn="ctr" defTabSz="914400">
              <a:buNone/>
              <a:defRPr/>
            </a:pPr>
            <a:endParaRPr lang="ru-RU" sz="20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+mn-ea"/>
            </a:endParaRPr>
          </a:p>
          <a:p>
            <a:pPr marL="0" indent="0" algn="ctr" defTabSz="914400">
              <a:buNone/>
              <a:defRPr/>
            </a:pPr>
            <a:endParaRPr lang="ru-RU" sz="2000" b="1" dirty="0" smtClean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+mn-ea"/>
            </a:endParaRPr>
          </a:p>
          <a:p>
            <a:pPr marL="0" indent="0" algn="ctr" defTabSz="914400">
              <a:buNone/>
              <a:defRPr/>
            </a:pPr>
            <a:r>
              <a:rPr lang="ru-RU" sz="1800" b="1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Как произвести первое положительное впечатление на проектную комиссию:</a:t>
            </a:r>
          </a:p>
          <a:p>
            <a:pPr marL="457200" indent="-457200" defTabSz="914400">
              <a:buAutoNum type="arabicPeriod"/>
              <a:defRPr/>
            </a:pPr>
            <a:r>
              <a:rPr lang="ru-RU" sz="1600" b="1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Тема проекта интересна и понятна выступающему</a:t>
            </a:r>
          </a:p>
          <a:p>
            <a:pPr marL="457200" indent="-457200" defTabSz="914400">
              <a:buAutoNum type="arabicPeriod"/>
              <a:defRPr/>
            </a:pPr>
            <a:r>
              <a:rPr lang="ru-RU" sz="1600" b="1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Выступающий точно понимает – что, как и для чего было сделано</a:t>
            </a:r>
          </a:p>
          <a:p>
            <a:pPr marL="457200" indent="-457200" defTabSz="914400">
              <a:buAutoNum type="arabicPeriod"/>
              <a:defRPr/>
            </a:pPr>
            <a:r>
              <a:rPr lang="ru-RU" sz="1600" b="1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В содержании проекта есть новизна и актуальность</a:t>
            </a:r>
          </a:p>
          <a:p>
            <a:pPr marL="457200" indent="-457200" defTabSz="914400">
              <a:buAutoNum type="arabicPeriod"/>
              <a:defRPr/>
            </a:pPr>
            <a:r>
              <a:rPr lang="ru-RU" sz="16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Выступающий</a:t>
            </a:r>
            <a:r>
              <a:rPr lang="ru-RU" sz="1600" b="1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 умеет делать акценты на главном и важном</a:t>
            </a:r>
          </a:p>
          <a:p>
            <a:pPr marL="457200" indent="-457200" defTabSz="914400">
              <a:buAutoNum type="arabicPeriod"/>
              <a:defRPr/>
            </a:pPr>
            <a:r>
              <a:rPr lang="ru-RU" sz="1600" b="1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Выступление было подготовлено заранее</a:t>
            </a:r>
          </a:p>
          <a:p>
            <a:pPr marL="457200" indent="-457200" defTabSz="914400">
              <a:buAutoNum type="arabicPeriod"/>
              <a:defRPr/>
            </a:pPr>
            <a:r>
              <a:rPr lang="ru-RU" sz="16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Выступающий</a:t>
            </a:r>
            <a:r>
              <a:rPr lang="ru-RU" sz="1600" b="1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 демонстрирует позитивный настрой</a:t>
            </a:r>
          </a:p>
          <a:p>
            <a:pPr marL="457200" indent="-457200" defTabSz="914400">
              <a:buAutoNum type="arabicPeriod"/>
              <a:defRPr/>
            </a:pPr>
            <a:r>
              <a:rPr lang="ru-RU" sz="1600" b="1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Внешний вид и поведение выступающего демонстрирует уважительное отношение к себе, своей работе и комиссии</a:t>
            </a:r>
          </a:p>
          <a:p>
            <a:pPr marL="457200" indent="-457200" defTabSz="914400">
              <a:buAutoNum type="arabicPeriod"/>
              <a:defRPr/>
            </a:pPr>
            <a:r>
              <a:rPr lang="ru-RU" sz="1600" b="1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Были проведены репетиции выступления до защиты</a:t>
            </a:r>
          </a:p>
          <a:p>
            <a:pPr marL="457200" indent="-457200" defTabSz="914400">
              <a:buAutoNum type="arabicPeriod"/>
              <a:defRPr/>
            </a:pPr>
            <a:endParaRPr lang="ru-RU" sz="1800" b="1" dirty="0" smtClean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+mn-ea"/>
            </a:endParaRPr>
          </a:p>
          <a:p>
            <a:pPr marL="0" indent="0" defTabSz="914400">
              <a:buNone/>
              <a:defRPr/>
            </a:pPr>
            <a:endParaRPr lang="ru-RU" sz="1800" b="1" dirty="0" smtClean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+mn-ea"/>
            </a:endParaRPr>
          </a:p>
          <a:p>
            <a:pPr marL="0" indent="0" defTabSz="914400">
              <a:buNone/>
              <a:defRPr/>
            </a:pPr>
            <a:endParaRPr lang="ru-RU" sz="2000" b="1" dirty="0" smtClean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+mn-ea"/>
            </a:endParaRPr>
          </a:p>
          <a:p>
            <a:pPr marL="457200" indent="-457200" defTabSz="914400">
              <a:buAutoNum type="arabicPeriod"/>
              <a:defRPr/>
            </a:pPr>
            <a:endParaRPr lang="ru-RU" sz="2000" b="1" dirty="0" smtClean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+mn-ea"/>
            </a:endParaRPr>
          </a:p>
          <a:p>
            <a:pPr marL="457200" indent="-457200" defTabSz="914400">
              <a:buAutoNum type="arabicPeriod"/>
              <a:defRPr/>
            </a:pPr>
            <a:endParaRPr lang="ru-RU" sz="2000" b="1" dirty="0" smtClean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+mn-ea"/>
            </a:endParaRPr>
          </a:p>
          <a:p>
            <a:pPr marL="457200" indent="-457200" defTabSz="914400">
              <a:buAutoNum type="arabicPeriod"/>
              <a:defRPr/>
            </a:pPr>
            <a:endParaRPr lang="ru-RU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+mn-ea"/>
            </a:endParaRPr>
          </a:p>
        </p:txBody>
      </p:sp>
      <p:sp>
        <p:nvSpPr>
          <p:cNvPr id="12" name="Объект 3"/>
          <p:cNvSpPr txBox="1"/>
          <p:nvPr/>
        </p:nvSpPr>
        <p:spPr>
          <a:xfrm>
            <a:off x="5935699" y="1351005"/>
            <a:ext cx="5468895" cy="1035890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  <a:ln w="425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57175" indent="-257175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88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142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432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785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3075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429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719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buNone/>
              <a:defRPr/>
            </a:pPr>
            <a:r>
              <a:rPr lang="ru-RU" sz="2000" b="1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Жизнь никогда не предоставляет нам второй возможности составить первое впечатление</a:t>
            </a:r>
          </a:p>
          <a:p>
            <a:pPr marL="0" lvl="0" indent="0" defTabSz="914400">
              <a:buNone/>
              <a:defRPr/>
            </a:pPr>
            <a:r>
              <a:rPr lang="ru-RU" sz="2000" b="1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Марк Леви</a:t>
            </a:r>
            <a:endParaRPr lang="ru-RU" sz="20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172" y="264799"/>
            <a:ext cx="2462624" cy="688475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" y="0"/>
            <a:ext cx="12190552" cy="6858000"/>
          </a:xfrm>
          <a:prstGeom prst="rect">
            <a:avLst/>
          </a:prstGeom>
        </p:spPr>
      </p:pic>
      <p:sp>
        <p:nvSpPr>
          <p:cNvPr id="104" name="Google Shape;104;g15769b0d217_0_17"/>
          <p:cNvSpPr txBox="1">
            <a:spLocks noGrp="1"/>
          </p:cNvSpPr>
          <p:nvPr>
            <p:ph type="title"/>
          </p:nvPr>
        </p:nvSpPr>
        <p:spPr>
          <a:xfrm>
            <a:off x="856735" y="362849"/>
            <a:ext cx="8785517" cy="896899"/>
          </a:xfrm>
          <a:prstGeom prst="rect">
            <a:avLst/>
          </a:prstGeom>
          <a:solidFill>
            <a:srgbClr val="92D050"/>
          </a:solidFill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ПУБЛИЧНОЕ ВЫСТУПЛЕНИЕ. Это важно знать!</a:t>
            </a:r>
            <a:endParaRPr sz="36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3105835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endParaRPr lang="ru-RU" sz="105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Объект 3"/>
          <p:cNvSpPr txBox="1"/>
          <p:nvPr/>
        </p:nvSpPr>
        <p:spPr>
          <a:xfrm>
            <a:off x="593124" y="1562311"/>
            <a:ext cx="2135048" cy="2243570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  <a:ln w="425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57175" indent="-257175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88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142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432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785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3075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429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719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ru-RU" sz="2000" b="1" dirty="0">
                <a:solidFill>
                  <a:srgbClr val="7030A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Цель любой деятельности лежит за пределами этой </a:t>
            </a:r>
            <a:r>
              <a:rPr lang="ru-RU" sz="2000" b="1" dirty="0" smtClean="0">
                <a:solidFill>
                  <a:srgbClr val="7030A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деятельности</a:t>
            </a:r>
            <a:endParaRPr lang="ru-RU" sz="2000" b="1" dirty="0">
              <a:solidFill>
                <a:srgbClr val="7030A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Объект 3"/>
          <p:cNvSpPr txBox="1"/>
          <p:nvPr/>
        </p:nvSpPr>
        <p:spPr>
          <a:xfrm>
            <a:off x="2380736" y="2038861"/>
            <a:ext cx="2413686" cy="2387863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  <a:ln w="425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57175" indent="-257175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88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142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432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785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3075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429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719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solidFill>
                  <a:srgbClr val="7030A0"/>
                </a:solidFill>
              </a:rPr>
              <a:t>Когда понятно - для чего вы выступаете, </a:t>
            </a:r>
            <a:endParaRPr lang="ru-RU" sz="20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сразу становится </a:t>
            </a:r>
            <a:r>
              <a:rPr lang="ru-RU" sz="2000" dirty="0">
                <a:solidFill>
                  <a:srgbClr val="7030A0"/>
                </a:solidFill>
              </a:rPr>
              <a:t>понятно - что и как вы будете </a:t>
            </a:r>
            <a:r>
              <a:rPr lang="ru-RU" sz="2000" dirty="0" smtClean="0">
                <a:solidFill>
                  <a:srgbClr val="7030A0"/>
                </a:solidFill>
              </a:rPr>
              <a:t>говорить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9" name="Объект 3"/>
          <p:cNvSpPr txBox="1"/>
          <p:nvPr/>
        </p:nvSpPr>
        <p:spPr>
          <a:xfrm>
            <a:off x="1383956" y="4454443"/>
            <a:ext cx="1664043" cy="1798076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  <a:ln w="425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57175" indent="-257175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88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142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432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785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3075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429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719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Аудитория все видит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10" name="Объект 3"/>
          <p:cNvSpPr txBox="1"/>
          <p:nvPr/>
        </p:nvSpPr>
        <p:spPr>
          <a:xfrm>
            <a:off x="9893641" y="1562310"/>
            <a:ext cx="1927656" cy="2243571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  <a:ln w="425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57175" indent="-257175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88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142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432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785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3075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429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719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rgbClr val="7030A0"/>
                </a:solidFill>
              </a:rPr>
              <a:t>Текст не важен, важно содержание!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11" name="Объект 3"/>
          <p:cNvSpPr txBox="1"/>
          <p:nvPr/>
        </p:nvSpPr>
        <p:spPr>
          <a:xfrm>
            <a:off x="7433945" y="2011143"/>
            <a:ext cx="2459697" cy="2415582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  <a:ln w="425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57175" indent="-257175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88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142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432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785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3075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429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719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solidFill>
                  <a:srgbClr val="7030A0"/>
                </a:solidFill>
              </a:rPr>
              <a:t>Из </a:t>
            </a:r>
            <a:r>
              <a:rPr lang="ru-RU" sz="2000" b="1" dirty="0">
                <a:solidFill>
                  <a:srgbClr val="7030A0"/>
                </a:solidFill>
              </a:rPr>
              <a:t>сказанного</a:t>
            </a:r>
            <a:r>
              <a:rPr lang="ru-RU" sz="2000" dirty="0">
                <a:solidFill>
                  <a:srgbClr val="7030A0"/>
                </a:solidFill>
              </a:rPr>
              <a:t> запоминается </a:t>
            </a:r>
            <a:endParaRPr lang="ru-RU" sz="20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не </a:t>
            </a:r>
            <a:r>
              <a:rPr lang="ru-RU" sz="2000" b="1" dirty="0">
                <a:solidFill>
                  <a:srgbClr val="7030A0"/>
                </a:solidFill>
              </a:rPr>
              <a:t>более 20 </a:t>
            </a:r>
            <a:r>
              <a:rPr lang="ru-RU" sz="2000" b="1" dirty="0" smtClean="0">
                <a:solidFill>
                  <a:srgbClr val="7030A0"/>
                </a:solidFill>
              </a:rPr>
              <a:t>%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Из </a:t>
            </a:r>
            <a:r>
              <a:rPr lang="ru-RU" sz="2000" b="1" dirty="0" smtClean="0">
                <a:solidFill>
                  <a:srgbClr val="7030A0"/>
                </a:solidFill>
              </a:rPr>
              <a:t>увиденного </a:t>
            </a:r>
            <a:r>
              <a:rPr lang="ru-RU" sz="2000" dirty="0" smtClean="0">
                <a:solidFill>
                  <a:srgbClr val="7030A0"/>
                </a:solidFill>
              </a:rPr>
              <a:t>запоминается  </a:t>
            </a:r>
            <a:r>
              <a:rPr lang="ru-RU" sz="2000" dirty="0">
                <a:solidFill>
                  <a:srgbClr val="7030A0"/>
                </a:solidFill>
              </a:rPr>
              <a:t>— </a:t>
            </a:r>
            <a:r>
              <a:rPr lang="ru-RU" sz="2000" b="1" dirty="0">
                <a:solidFill>
                  <a:srgbClr val="7030A0"/>
                </a:solidFill>
              </a:rPr>
              <a:t>не менее 70 </a:t>
            </a:r>
            <a:r>
              <a:rPr lang="ru-RU" sz="2000" b="1" dirty="0" smtClean="0">
                <a:solidFill>
                  <a:srgbClr val="7030A0"/>
                </a:solidFill>
              </a:rPr>
              <a:t>%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3" name="Объект 3"/>
          <p:cNvSpPr txBox="1"/>
          <p:nvPr/>
        </p:nvSpPr>
        <p:spPr>
          <a:xfrm>
            <a:off x="3031568" y="5035763"/>
            <a:ext cx="6610683" cy="914194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  <a:ln w="425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57175" indent="-257175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88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142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432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785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3075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429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719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>
                <a:solidFill>
                  <a:srgbClr val="7030A0"/>
                </a:solidFill>
              </a:rPr>
              <a:t>Нужно не</a:t>
            </a:r>
            <a:r>
              <a:rPr lang="en-US" sz="2000" dirty="0">
                <a:solidFill>
                  <a:srgbClr val="7030A0"/>
                </a:solidFill>
              </a:rPr>
              <a:t> </a:t>
            </a:r>
            <a:r>
              <a:rPr lang="ru-RU" sz="2000" dirty="0" smtClean="0">
                <a:solidFill>
                  <a:srgbClr val="7030A0"/>
                </a:solidFill>
              </a:rPr>
              <a:t>производить впечатление,  </a:t>
            </a:r>
            <a:r>
              <a:rPr lang="ru-RU" sz="2000" dirty="0">
                <a:solidFill>
                  <a:srgbClr val="7030A0"/>
                </a:solidFill>
              </a:rPr>
              <a:t>а</a:t>
            </a:r>
            <a:r>
              <a:rPr lang="en-US" sz="2000" dirty="0">
                <a:solidFill>
                  <a:srgbClr val="7030A0"/>
                </a:solidFill>
              </a:rPr>
              <a:t> </a:t>
            </a:r>
            <a:r>
              <a:rPr lang="ru-RU" sz="2000" b="1" dirty="0">
                <a:solidFill>
                  <a:srgbClr val="7030A0"/>
                </a:solidFill>
              </a:rPr>
              <a:t>выражать </a:t>
            </a:r>
            <a:r>
              <a:rPr lang="ru-RU" sz="2000" b="1" dirty="0" smtClean="0">
                <a:solidFill>
                  <a:srgbClr val="7030A0"/>
                </a:solidFill>
              </a:rPr>
              <a:t>себя</a:t>
            </a:r>
            <a:endParaRPr lang="ru-RU" sz="20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Михаил Литвак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14" name="Рисунок 13" descr="Картинки для презы - 74 фото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610" y="1259748"/>
            <a:ext cx="2598335" cy="3776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172" y="264799"/>
            <a:ext cx="2462624" cy="688475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98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42" y="72265"/>
            <a:ext cx="3020225" cy="2017713"/>
          </a:xfrm>
          <a:prstGeom prst="rect">
            <a:avLst/>
          </a:prstGeom>
        </p:spPr>
      </p:pic>
      <p:sp>
        <p:nvSpPr>
          <p:cNvPr id="104" name="Google Shape;104;g15769b0d217_0_17"/>
          <p:cNvSpPr txBox="1">
            <a:spLocks noGrp="1"/>
          </p:cNvSpPr>
          <p:nvPr>
            <p:ph type="title"/>
          </p:nvPr>
        </p:nvSpPr>
        <p:spPr>
          <a:xfrm>
            <a:off x="902345" y="609036"/>
            <a:ext cx="8739907" cy="439993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ru-RU" dirty="0" smtClean="0"/>
              <a:t>Программа курса</a:t>
            </a: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36C8E1B3-2AE1-517D-731A-135522E57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959" y="-357616"/>
            <a:ext cx="1719641" cy="171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640" y="-246003"/>
            <a:ext cx="246058" cy="492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807" tIns="60904" rIns="121807" bIns="60904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398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893334"/>
              </p:ext>
            </p:extLst>
          </p:nvPr>
        </p:nvGraphicFramePr>
        <p:xfrm>
          <a:off x="5639" y="0"/>
          <a:ext cx="12180722" cy="6787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Слайд" r:id="rId6" imgW="4570541" imgH="2574092" progId="PowerPoint.Slide.12">
                  <p:embed/>
                </p:oleObj>
              </mc:Choice>
              <mc:Fallback>
                <p:oleObj name="Слайд" r:id="rId6" imgW="4570541" imgH="2574092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9" y="0"/>
                        <a:ext cx="12180722" cy="67879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671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172" y="264799"/>
            <a:ext cx="2462624" cy="688475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2" y="7937"/>
            <a:ext cx="12184042" cy="6869974"/>
          </a:xfrm>
          <a:prstGeom prst="rect">
            <a:avLst/>
          </a:prstGeom>
        </p:spPr>
      </p:pic>
      <p:sp>
        <p:nvSpPr>
          <p:cNvPr id="5" name="AutoShape 2" descr="⬇ Скачать картинки Человечки для презентации, стоковые фото Человечки для  презентации в хорошем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⬇ Скачать картинки Человечки для презентации, стоковые фото Человечки для  презентации в хорошем качестве |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Объект 3"/>
          <p:cNvSpPr txBox="1"/>
          <p:nvPr/>
        </p:nvSpPr>
        <p:spPr>
          <a:xfrm>
            <a:off x="3220995" y="477795"/>
            <a:ext cx="4712043" cy="83202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425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57175" indent="-257175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88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142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432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785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3075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429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719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defTabSz="914400">
              <a:spcBef>
                <a:spcPts val="0"/>
              </a:spcBef>
              <a:buClrTx/>
              <a:buNone/>
              <a:defRPr/>
            </a:pPr>
            <a:endParaRPr lang="ru-RU" sz="1500" kern="0" dirty="0" smtClean="0">
              <a:solidFill>
                <a:srgbClr val="002060"/>
              </a:solidFill>
              <a:latin typeface="Calibri" panose="020F0502020204030204"/>
            </a:endParaRPr>
          </a:p>
          <a:p>
            <a:pPr marL="0" lvl="0" indent="0" algn="just" defTabSz="914400">
              <a:spcBef>
                <a:spcPts val="0"/>
              </a:spcBef>
              <a:buClrTx/>
              <a:buNone/>
              <a:defRPr/>
            </a:pPr>
            <a:endParaRPr lang="ru-RU" sz="1500" kern="0" dirty="0" smtClean="0">
              <a:solidFill>
                <a:srgbClr val="002060"/>
              </a:solidFill>
              <a:latin typeface="Calibri" panose="020F0502020204030204"/>
            </a:endParaRPr>
          </a:p>
          <a:p>
            <a:pPr marL="0" lvl="0" indent="0" algn="just" defTabSz="914400">
              <a:spcBef>
                <a:spcPts val="0"/>
              </a:spcBef>
              <a:buClrTx/>
              <a:buNone/>
              <a:defRPr/>
            </a:pPr>
            <a:endParaRPr lang="ru-RU" sz="8000" kern="0" dirty="0" smtClean="0">
              <a:solidFill>
                <a:srgbClr val="002060"/>
              </a:solidFill>
              <a:latin typeface="Calibri" panose="020F0502020204030204"/>
            </a:endParaRPr>
          </a:p>
          <a:p>
            <a:pPr marL="0" lvl="0" indent="0" algn="ctr" defTabSz="914400">
              <a:spcBef>
                <a:spcPts val="0"/>
              </a:spcBef>
              <a:buClrTx/>
              <a:buNone/>
              <a:defRPr/>
            </a:pPr>
            <a:r>
              <a:rPr lang="ru-RU" sz="12800" b="1" kern="0" dirty="0" smtClean="0">
                <a:solidFill>
                  <a:srgbClr val="002060"/>
                </a:solidFill>
                <a:latin typeface="Calibri" panose="020F0502020204030204"/>
              </a:rPr>
              <a:t>Презентация проекта</a:t>
            </a:r>
            <a:endParaRPr lang="ru-RU" sz="12800" b="1" kern="0" dirty="0">
              <a:solidFill>
                <a:srgbClr val="002060"/>
              </a:solidFill>
              <a:latin typeface="Calibri" panose="020F0502020204030204"/>
            </a:endParaRPr>
          </a:p>
          <a:p>
            <a:pPr marL="0" lvl="0" indent="0" algn="just" defTabSz="914400">
              <a:spcBef>
                <a:spcPts val="0"/>
              </a:spcBef>
              <a:buClrTx/>
              <a:buNone/>
              <a:defRPr/>
            </a:pPr>
            <a:endParaRPr lang="ru-RU" sz="1800" kern="0" dirty="0" smtClean="0">
              <a:solidFill>
                <a:srgbClr val="002060"/>
              </a:solidFill>
              <a:latin typeface="Calibri" panose="020F0502020204030204"/>
            </a:endParaRPr>
          </a:p>
          <a:p>
            <a:pPr marL="34290" algn="just">
              <a:spcAft>
                <a:spcPts val="225"/>
              </a:spcAft>
              <a:buClr>
                <a:srgbClr val="F14124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  <a:defRPr/>
            </a:pPr>
            <a:endParaRPr lang="ru-RU" sz="2100" b="1" dirty="0" smtClean="0">
              <a:solidFill>
                <a:prstClr val="black"/>
              </a:solidFill>
              <a:latin typeface="Calibri" panose="020F0502020204030204" charset="0"/>
            </a:endParaRPr>
          </a:p>
          <a:p>
            <a:pPr algn="ctr">
              <a:spcAft>
                <a:spcPts val="225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q"/>
              <a:defRPr/>
            </a:pPr>
            <a:endParaRPr lang="ru-RU" sz="3500" dirty="0">
              <a:solidFill>
                <a:prstClr val="black"/>
              </a:solidFill>
              <a:latin typeface="Calibri" panose="020F0502020204030204" charset="0"/>
            </a:endParaRPr>
          </a:p>
        </p:txBody>
      </p:sp>
      <p:sp>
        <p:nvSpPr>
          <p:cNvPr id="8" name="Объект 3"/>
          <p:cNvSpPr txBox="1"/>
          <p:nvPr/>
        </p:nvSpPr>
        <p:spPr>
          <a:xfrm>
            <a:off x="2428553" y="4481385"/>
            <a:ext cx="6608355" cy="395416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  <a:ln w="425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57175" indent="-257175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88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142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432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785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3075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429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719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defTabSz="914400">
              <a:spcBef>
                <a:spcPts val="0"/>
              </a:spcBef>
              <a:buClrTx/>
              <a:buNone/>
              <a:defRPr/>
            </a:pPr>
            <a:endParaRPr lang="ru-RU" sz="1500" kern="0" dirty="0" smtClean="0">
              <a:solidFill>
                <a:srgbClr val="002060"/>
              </a:solidFill>
              <a:latin typeface="Calibri" panose="020F0502020204030204"/>
            </a:endParaRPr>
          </a:p>
          <a:p>
            <a:pPr marL="0" lvl="0" indent="0" algn="just" defTabSz="914400">
              <a:spcBef>
                <a:spcPts val="0"/>
              </a:spcBef>
              <a:buClrTx/>
              <a:buNone/>
              <a:defRPr/>
            </a:pPr>
            <a:endParaRPr lang="ru-RU" sz="1500" kern="0" dirty="0" smtClean="0">
              <a:solidFill>
                <a:srgbClr val="002060"/>
              </a:solidFill>
              <a:latin typeface="Calibri" panose="020F0502020204030204"/>
            </a:endParaRPr>
          </a:p>
          <a:p>
            <a:pPr marL="0" lvl="0" indent="0" algn="ctr" defTabSz="914400">
              <a:spcBef>
                <a:spcPts val="0"/>
              </a:spcBef>
              <a:buClrTx/>
              <a:buNone/>
              <a:defRPr/>
            </a:pPr>
            <a:endParaRPr lang="ru-RU" sz="8000" kern="0" dirty="0" smtClean="0">
              <a:solidFill>
                <a:srgbClr val="002060"/>
              </a:solidFill>
              <a:latin typeface="Calibri" panose="020F0502020204030204"/>
            </a:endParaRPr>
          </a:p>
          <a:p>
            <a:pPr marL="0" lvl="0" indent="0" algn="ctr" defTabSz="914400">
              <a:spcBef>
                <a:spcPts val="0"/>
              </a:spcBef>
              <a:buClrTx/>
              <a:buNone/>
              <a:defRPr/>
            </a:pPr>
            <a:endParaRPr lang="ru-RU" sz="8000" kern="0" dirty="0">
              <a:solidFill>
                <a:srgbClr val="002060"/>
              </a:solidFill>
              <a:latin typeface="Calibri" panose="020F0502020204030204"/>
            </a:endParaRPr>
          </a:p>
          <a:p>
            <a:pPr marL="0" lvl="0" indent="0" algn="ctr" defTabSz="914400">
              <a:spcBef>
                <a:spcPts val="0"/>
              </a:spcBef>
              <a:buClrTx/>
              <a:buNone/>
              <a:defRPr/>
            </a:pPr>
            <a:r>
              <a:rPr lang="ru-RU" sz="9600" kern="0" dirty="0" smtClean="0">
                <a:solidFill>
                  <a:srgbClr val="002060"/>
                </a:solidFill>
                <a:latin typeface="Calibri" panose="020F0502020204030204"/>
              </a:rPr>
              <a:t>Презентация в виде слайд-шоу</a:t>
            </a:r>
            <a:endParaRPr lang="ru-RU" sz="9600" kern="0" dirty="0" smtClean="0">
              <a:solidFill>
                <a:srgbClr val="002060"/>
              </a:solidFill>
              <a:latin typeface="Calibri" panose="020F0502020204030204"/>
            </a:endParaRPr>
          </a:p>
          <a:p>
            <a:pPr marL="0" lvl="0" indent="0" algn="ctr" defTabSz="914400">
              <a:spcBef>
                <a:spcPts val="0"/>
              </a:spcBef>
              <a:buClrTx/>
              <a:buNone/>
              <a:defRPr/>
            </a:pPr>
            <a:endParaRPr lang="ru-RU" sz="8000" kern="0" dirty="0" smtClean="0">
              <a:solidFill>
                <a:srgbClr val="002060"/>
              </a:solidFill>
              <a:latin typeface="Calibri" panose="020F0502020204030204"/>
            </a:endParaRPr>
          </a:p>
          <a:p>
            <a:pPr marL="34290" algn="just">
              <a:spcAft>
                <a:spcPts val="225"/>
              </a:spcAft>
              <a:buClr>
                <a:srgbClr val="F14124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  <a:defRPr/>
            </a:pPr>
            <a:endParaRPr lang="ru-RU" sz="2100" b="1" dirty="0" smtClean="0">
              <a:solidFill>
                <a:prstClr val="black"/>
              </a:solidFill>
              <a:latin typeface="Calibri" panose="020F0502020204030204" charset="0"/>
            </a:endParaRPr>
          </a:p>
          <a:p>
            <a:pPr algn="ctr">
              <a:spcAft>
                <a:spcPts val="225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q"/>
              <a:defRPr/>
            </a:pPr>
            <a:endParaRPr lang="ru-RU" sz="3500" dirty="0">
              <a:solidFill>
                <a:prstClr val="black"/>
              </a:solidFill>
              <a:latin typeface="Calibri" panose="020F0502020204030204" charset="0"/>
            </a:endParaRPr>
          </a:p>
        </p:txBody>
      </p:sp>
      <p:sp>
        <p:nvSpPr>
          <p:cNvPr id="10" name="Объект 3"/>
          <p:cNvSpPr txBox="1"/>
          <p:nvPr/>
        </p:nvSpPr>
        <p:spPr>
          <a:xfrm>
            <a:off x="2529017" y="1621631"/>
            <a:ext cx="5947718" cy="660249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  <a:ln w="425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57175" indent="-257175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88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142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432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785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3075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429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719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defTabSz="914400">
              <a:spcBef>
                <a:spcPts val="0"/>
              </a:spcBef>
              <a:buClrTx/>
              <a:buNone/>
              <a:defRPr/>
            </a:pPr>
            <a:endParaRPr lang="ru-RU" sz="1500" kern="0" dirty="0" smtClean="0">
              <a:solidFill>
                <a:srgbClr val="002060"/>
              </a:solidFill>
              <a:latin typeface="Calibri" panose="020F0502020204030204"/>
            </a:endParaRPr>
          </a:p>
          <a:p>
            <a:pPr marL="0" lvl="0" indent="0" algn="just" defTabSz="914400">
              <a:spcBef>
                <a:spcPts val="0"/>
              </a:spcBef>
              <a:buClrTx/>
              <a:buNone/>
              <a:defRPr/>
            </a:pPr>
            <a:endParaRPr lang="ru-RU" sz="1500" kern="0" dirty="0" smtClean="0">
              <a:solidFill>
                <a:srgbClr val="002060"/>
              </a:solidFill>
              <a:latin typeface="Calibri" panose="020F0502020204030204"/>
            </a:endParaRPr>
          </a:p>
          <a:p>
            <a:pPr marL="0" lvl="0" indent="0" algn="just" defTabSz="914400">
              <a:spcBef>
                <a:spcPts val="0"/>
              </a:spcBef>
              <a:buClrTx/>
              <a:buNone/>
              <a:defRPr/>
            </a:pPr>
            <a:r>
              <a:rPr lang="ru-RU" sz="9800" kern="0" dirty="0" smtClean="0">
                <a:solidFill>
                  <a:srgbClr val="002060"/>
                </a:solidFill>
                <a:latin typeface="Calibri" panose="020F0502020204030204"/>
              </a:rPr>
              <a:t>            </a:t>
            </a:r>
          </a:p>
          <a:p>
            <a:pPr marL="0" lvl="0" indent="0" algn="ctr" defTabSz="914400">
              <a:spcBef>
                <a:spcPts val="0"/>
              </a:spcBef>
              <a:buClrTx/>
              <a:buNone/>
              <a:defRPr/>
            </a:pPr>
            <a:r>
              <a:rPr lang="ru-RU" sz="9800" kern="0" dirty="0" smtClean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ru-RU" sz="11200" kern="0" dirty="0" smtClean="0">
                <a:solidFill>
                  <a:srgbClr val="002060"/>
                </a:solidFill>
                <a:latin typeface="Calibri" panose="020F0502020204030204"/>
              </a:rPr>
              <a:t>Проектная документация</a:t>
            </a:r>
            <a:endParaRPr lang="ru-RU" sz="11200" kern="0" dirty="0" smtClean="0">
              <a:solidFill>
                <a:srgbClr val="002060"/>
              </a:solidFill>
              <a:latin typeface="Calibri" panose="020F0502020204030204"/>
            </a:endParaRPr>
          </a:p>
          <a:p>
            <a:pPr marL="0" lvl="0" indent="0" algn="just" defTabSz="914400">
              <a:spcBef>
                <a:spcPts val="0"/>
              </a:spcBef>
              <a:buClrTx/>
              <a:buNone/>
              <a:defRPr/>
            </a:pPr>
            <a:endParaRPr lang="ru-RU" sz="11200" kern="0" dirty="0" smtClean="0">
              <a:solidFill>
                <a:srgbClr val="002060"/>
              </a:solidFill>
              <a:latin typeface="Calibri" panose="020F0502020204030204"/>
            </a:endParaRPr>
          </a:p>
          <a:p>
            <a:pPr marL="34290" algn="just">
              <a:spcAft>
                <a:spcPts val="225"/>
              </a:spcAft>
              <a:buClr>
                <a:srgbClr val="F14124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  <a:defRPr/>
            </a:pPr>
            <a:endParaRPr lang="ru-RU" sz="2100" b="1" dirty="0" smtClean="0">
              <a:solidFill>
                <a:prstClr val="black"/>
              </a:solidFill>
              <a:latin typeface="Calibri" panose="020F0502020204030204" charset="0"/>
            </a:endParaRPr>
          </a:p>
          <a:p>
            <a:pPr algn="ctr">
              <a:spcAft>
                <a:spcPts val="225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q"/>
              <a:defRPr/>
            </a:pPr>
            <a:endParaRPr lang="ru-RU" sz="3500" dirty="0">
              <a:solidFill>
                <a:prstClr val="black"/>
              </a:solidFill>
              <a:latin typeface="Calibri" panose="020F0502020204030204" charset="0"/>
            </a:endParaRPr>
          </a:p>
        </p:txBody>
      </p:sp>
      <p:sp>
        <p:nvSpPr>
          <p:cNvPr id="11" name="Объект 3"/>
          <p:cNvSpPr txBox="1"/>
          <p:nvPr/>
        </p:nvSpPr>
        <p:spPr>
          <a:xfrm>
            <a:off x="3583459" y="5255583"/>
            <a:ext cx="4135395" cy="939271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  <a:ln w="425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257175" indent="-257175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88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142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432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785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3075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429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719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defTabSz="914400">
              <a:spcBef>
                <a:spcPts val="0"/>
              </a:spcBef>
              <a:buClrTx/>
              <a:buNone/>
              <a:defRPr/>
            </a:pPr>
            <a:endParaRPr lang="ru-RU" sz="1500" kern="0" dirty="0" smtClean="0">
              <a:solidFill>
                <a:srgbClr val="002060"/>
              </a:solidFill>
              <a:latin typeface="Calibri" panose="020F0502020204030204"/>
            </a:endParaRPr>
          </a:p>
          <a:p>
            <a:pPr marL="0" lvl="0" indent="0" algn="just" defTabSz="914400">
              <a:spcBef>
                <a:spcPts val="0"/>
              </a:spcBef>
              <a:buClrTx/>
              <a:buNone/>
              <a:defRPr/>
            </a:pPr>
            <a:endParaRPr lang="ru-RU" sz="1500" kern="0" dirty="0" smtClean="0">
              <a:solidFill>
                <a:srgbClr val="002060"/>
              </a:solidFill>
              <a:latin typeface="Calibri" panose="020F0502020204030204"/>
            </a:endParaRPr>
          </a:p>
          <a:p>
            <a:pPr marL="0" lvl="0" indent="0" algn="ctr" defTabSz="914400">
              <a:spcBef>
                <a:spcPts val="0"/>
              </a:spcBef>
              <a:buClrTx/>
              <a:buNone/>
              <a:defRPr/>
            </a:pPr>
            <a:r>
              <a:rPr lang="ru-RU" sz="4500" kern="0" dirty="0" smtClean="0">
                <a:solidFill>
                  <a:srgbClr val="002060"/>
                </a:solidFill>
                <a:latin typeface="Calibri" panose="020F0502020204030204"/>
              </a:rPr>
              <a:t>Публичное выступление</a:t>
            </a:r>
            <a:endParaRPr lang="ru-RU" sz="4500" kern="0" dirty="0" smtClean="0">
              <a:solidFill>
                <a:srgbClr val="002060"/>
              </a:solidFill>
              <a:latin typeface="Calibri" panose="020F0502020204030204"/>
            </a:endParaRPr>
          </a:p>
          <a:p>
            <a:pPr marL="0" lvl="0" indent="0" algn="just" defTabSz="914400">
              <a:spcBef>
                <a:spcPts val="0"/>
              </a:spcBef>
              <a:buClrTx/>
              <a:buNone/>
              <a:defRPr/>
            </a:pPr>
            <a:endParaRPr lang="ru-RU" sz="1800" kern="0" dirty="0" smtClean="0">
              <a:solidFill>
                <a:srgbClr val="002060"/>
              </a:solidFill>
              <a:latin typeface="Calibri" panose="020F0502020204030204"/>
            </a:endParaRPr>
          </a:p>
          <a:p>
            <a:pPr marL="34290" algn="just">
              <a:spcAft>
                <a:spcPts val="225"/>
              </a:spcAft>
              <a:buClr>
                <a:srgbClr val="F14124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  <a:defRPr/>
            </a:pPr>
            <a:endParaRPr lang="ru-RU" sz="2100" b="1" dirty="0" smtClean="0">
              <a:solidFill>
                <a:prstClr val="black"/>
              </a:solidFill>
              <a:latin typeface="Calibri" panose="020F0502020204030204" charset="0"/>
            </a:endParaRPr>
          </a:p>
          <a:p>
            <a:pPr algn="ctr">
              <a:spcAft>
                <a:spcPts val="225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q"/>
              <a:defRPr/>
            </a:pPr>
            <a:endParaRPr lang="ru-RU" sz="3500" dirty="0">
              <a:solidFill>
                <a:prstClr val="black"/>
              </a:solidFill>
              <a:latin typeface="Calibri" panose="020F0502020204030204" charset="0"/>
            </a:endParaRPr>
          </a:p>
        </p:txBody>
      </p:sp>
      <p:sp>
        <p:nvSpPr>
          <p:cNvPr id="12" name="Объект 3"/>
          <p:cNvSpPr txBox="1"/>
          <p:nvPr/>
        </p:nvSpPr>
        <p:spPr>
          <a:xfrm>
            <a:off x="2644796" y="2665392"/>
            <a:ext cx="2196328" cy="1440719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  <a:ln w="425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marL="257175" indent="-257175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88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142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432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785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3075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429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719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defTabSz="914400">
              <a:spcBef>
                <a:spcPts val="0"/>
              </a:spcBef>
              <a:buClrTx/>
              <a:buNone/>
              <a:defRPr/>
            </a:pPr>
            <a:endParaRPr lang="ru-RU" sz="1500" kern="0" dirty="0" smtClean="0">
              <a:solidFill>
                <a:srgbClr val="002060"/>
              </a:solidFill>
              <a:latin typeface="Calibri" panose="020F0502020204030204"/>
            </a:endParaRPr>
          </a:p>
          <a:p>
            <a:pPr marL="0" lvl="0" indent="0" algn="just" defTabSz="914400">
              <a:spcBef>
                <a:spcPts val="0"/>
              </a:spcBef>
              <a:buClrTx/>
              <a:buNone/>
              <a:defRPr/>
            </a:pPr>
            <a:endParaRPr lang="ru-RU" sz="1500" kern="0" dirty="0" smtClean="0">
              <a:solidFill>
                <a:srgbClr val="002060"/>
              </a:solidFill>
              <a:latin typeface="Calibri" panose="020F0502020204030204"/>
            </a:endParaRPr>
          </a:p>
          <a:p>
            <a:pPr marL="0" lvl="0" indent="0" algn="just" defTabSz="914400">
              <a:spcBef>
                <a:spcPts val="0"/>
              </a:spcBef>
              <a:buClrTx/>
              <a:buNone/>
              <a:defRPr/>
            </a:pPr>
            <a:endParaRPr lang="ru-RU" sz="8000" kern="0" dirty="0" smtClean="0">
              <a:solidFill>
                <a:srgbClr val="002060"/>
              </a:solidFill>
              <a:latin typeface="Calibri" panose="020F0502020204030204"/>
            </a:endParaRPr>
          </a:p>
          <a:p>
            <a:pPr marL="0" lvl="0" indent="0" algn="just" defTabSz="914400">
              <a:spcBef>
                <a:spcPts val="0"/>
              </a:spcBef>
              <a:buClrTx/>
              <a:buNone/>
              <a:defRPr/>
            </a:pPr>
            <a:r>
              <a:rPr lang="ru-RU" sz="8600" kern="0" dirty="0" smtClean="0">
                <a:solidFill>
                  <a:srgbClr val="002060"/>
                </a:solidFill>
                <a:latin typeface="Calibri" panose="020F0502020204030204"/>
              </a:rPr>
              <a:t>Проектный отчет</a:t>
            </a:r>
          </a:p>
          <a:p>
            <a:pPr marL="0" lvl="0" indent="0" algn="just" defTabSz="914400">
              <a:spcBef>
                <a:spcPts val="0"/>
              </a:spcBef>
              <a:buClrTx/>
              <a:buNone/>
              <a:defRPr/>
            </a:pPr>
            <a:endParaRPr lang="ru-RU" sz="8000" kern="0" dirty="0" smtClean="0">
              <a:solidFill>
                <a:srgbClr val="002060"/>
              </a:solidFill>
              <a:latin typeface="Calibri" panose="020F0502020204030204"/>
            </a:endParaRPr>
          </a:p>
          <a:p>
            <a:pPr marL="0" lvl="0" indent="0" algn="just" defTabSz="914400">
              <a:spcBef>
                <a:spcPts val="0"/>
              </a:spcBef>
              <a:buClrTx/>
              <a:buNone/>
              <a:defRPr/>
            </a:pPr>
            <a:endParaRPr lang="ru-RU" sz="1800" kern="0" dirty="0" smtClean="0">
              <a:solidFill>
                <a:srgbClr val="002060"/>
              </a:solidFill>
              <a:latin typeface="Calibri" panose="020F0502020204030204"/>
            </a:endParaRPr>
          </a:p>
          <a:p>
            <a:pPr marL="34290" algn="just">
              <a:spcAft>
                <a:spcPts val="225"/>
              </a:spcAft>
              <a:buClr>
                <a:srgbClr val="F14124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  <a:defRPr/>
            </a:pPr>
            <a:endParaRPr lang="ru-RU" sz="2100" b="1" dirty="0" smtClean="0">
              <a:solidFill>
                <a:prstClr val="black"/>
              </a:solidFill>
              <a:latin typeface="Calibri" panose="020F0502020204030204" charset="0"/>
            </a:endParaRPr>
          </a:p>
          <a:p>
            <a:pPr algn="ctr">
              <a:spcAft>
                <a:spcPts val="225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q"/>
              <a:defRPr/>
            </a:pPr>
            <a:endParaRPr lang="ru-RU" sz="3500" dirty="0">
              <a:solidFill>
                <a:prstClr val="black"/>
              </a:solidFill>
              <a:latin typeface="Calibri" panose="020F0502020204030204" charset="0"/>
            </a:endParaRPr>
          </a:p>
        </p:txBody>
      </p:sp>
      <p:sp>
        <p:nvSpPr>
          <p:cNvPr id="13" name="Объект 3"/>
          <p:cNvSpPr txBox="1"/>
          <p:nvPr/>
        </p:nvSpPr>
        <p:spPr>
          <a:xfrm>
            <a:off x="6323881" y="2644070"/>
            <a:ext cx="2196328" cy="1440719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  <a:ln w="425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57175" indent="-257175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88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142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432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785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3075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429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719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225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q"/>
              <a:defRPr/>
            </a:pPr>
            <a:endParaRPr lang="ru-RU" sz="3500" dirty="0" smtClean="0">
              <a:solidFill>
                <a:prstClr val="black"/>
              </a:solidFill>
              <a:latin typeface="Calibri" panose="020F0502020204030204" charset="0"/>
            </a:endParaRPr>
          </a:p>
          <a:p>
            <a:pPr marL="0" lvl="0" indent="0" algn="just" defTabSz="914400">
              <a:spcBef>
                <a:spcPts val="0"/>
              </a:spcBef>
              <a:buClrTx/>
              <a:buNone/>
              <a:defRPr/>
            </a:pPr>
            <a:endParaRPr lang="ru-RU" sz="1500" kern="0" dirty="0" smtClean="0">
              <a:solidFill>
                <a:srgbClr val="002060"/>
              </a:solidFill>
              <a:latin typeface="Calibri" panose="020F0502020204030204"/>
            </a:endParaRPr>
          </a:p>
          <a:p>
            <a:pPr marL="0" lvl="0" indent="0" algn="just" defTabSz="914400">
              <a:spcBef>
                <a:spcPts val="0"/>
              </a:spcBef>
              <a:buClrTx/>
              <a:buNone/>
              <a:defRPr/>
            </a:pPr>
            <a:endParaRPr lang="ru-RU" sz="1500" kern="0" dirty="0" smtClean="0">
              <a:solidFill>
                <a:srgbClr val="002060"/>
              </a:solidFill>
              <a:latin typeface="Calibri" panose="020F0502020204030204"/>
            </a:endParaRPr>
          </a:p>
          <a:p>
            <a:pPr marL="0" lvl="0" indent="0" algn="just" defTabSz="914400">
              <a:spcBef>
                <a:spcPts val="0"/>
              </a:spcBef>
              <a:buClrTx/>
              <a:buNone/>
              <a:defRPr/>
            </a:pPr>
            <a:endParaRPr lang="ru-RU" sz="8000" kern="0" dirty="0" smtClean="0">
              <a:solidFill>
                <a:srgbClr val="002060"/>
              </a:solidFill>
              <a:latin typeface="Calibri" panose="020F0502020204030204"/>
            </a:endParaRPr>
          </a:p>
          <a:p>
            <a:pPr marL="0" lvl="0" indent="0" algn="just" defTabSz="914400">
              <a:spcBef>
                <a:spcPts val="0"/>
              </a:spcBef>
              <a:buClrTx/>
              <a:buNone/>
              <a:defRPr/>
            </a:pPr>
            <a:r>
              <a:rPr lang="ru-RU" sz="11200" kern="0" dirty="0" smtClean="0">
                <a:solidFill>
                  <a:srgbClr val="002060"/>
                </a:solidFill>
                <a:latin typeface="Calibri" panose="020F0502020204030204"/>
              </a:rPr>
              <a:t>Тезисы проекта</a:t>
            </a:r>
          </a:p>
          <a:p>
            <a:pPr marL="0" lvl="0" indent="0" algn="just" defTabSz="914400">
              <a:spcBef>
                <a:spcPts val="0"/>
              </a:spcBef>
              <a:buClrTx/>
              <a:buNone/>
              <a:defRPr/>
            </a:pPr>
            <a:endParaRPr lang="ru-RU" sz="8000" kern="0" dirty="0" smtClean="0">
              <a:solidFill>
                <a:srgbClr val="002060"/>
              </a:solidFill>
              <a:latin typeface="Calibri" panose="020F0502020204030204"/>
            </a:endParaRPr>
          </a:p>
          <a:p>
            <a:pPr marL="0" lvl="0" indent="0" algn="just" defTabSz="914400">
              <a:spcBef>
                <a:spcPts val="0"/>
              </a:spcBef>
              <a:buClrTx/>
              <a:buNone/>
              <a:defRPr/>
            </a:pPr>
            <a:endParaRPr lang="ru-RU" sz="1800" kern="0" dirty="0" smtClean="0">
              <a:solidFill>
                <a:srgbClr val="002060"/>
              </a:solidFill>
              <a:latin typeface="Calibri" panose="020F0502020204030204"/>
            </a:endParaRPr>
          </a:p>
          <a:p>
            <a:pPr marL="34290" algn="just">
              <a:spcAft>
                <a:spcPts val="225"/>
              </a:spcAft>
              <a:buClr>
                <a:srgbClr val="F14124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  <a:defRPr/>
            </a:pPr>
            <a:endParaRPr lang="ru-RU" sz="2100" b="1" dirty="0" smtClean="0">
              <a:solidFill>
                <a:prstClr val="black"/>
              </a:solidFill>
              <a:latin typeface="Calibri" panose="020F050202020403020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329881" y="1351005"/>
            <a:ext cx="453082" cy="2706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14" name="Счетверенная стрелка 13"/>
          <p:cNvSpPr/>
          <p:nvPr/>
        </p:nvSpPr>
        <p:spPr>
          <a:xfrm flipH="1">
            <a:off x="4959178" y="2281881"/>
            <a:ext cx="1243914" cy="1944130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5338119" y="4935827"/>
            <a:ext cx="436606" cy="3162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ъект 3"/>
          <p:cNvSpPr txBox="1"/>
          <p:nvPr/>
        </p:nvSpPr>
        <p:spPr>
          <a:xfrm>
            <a:off x="9127524" y="531199"/>
            <a:ext cx="2364260" cy="69763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425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57175" indent="-257175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88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142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432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785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3075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429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719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defTabSz="914400">
              <a:spcBef>
                <a:spcPts val="0"/>
              </a:spcBef>
              <a:buClrTx/>
              <a:buNone/>
              <a:defRPr/>
            </a:pPr>
            <a:endParaRPr lang="ru-RU" sz="1500" kern="0" dirty="0" smtClean="0">
              <a:solidFill>
                <a:srgbClr val="002060"/>
              </a:solidFill>
              <a:latin typeface="Calibri" panose="020F0502020204030204"/>
            </a:endParaRPr>
          </a:p>
          <a:p>
            <a:pPr marL="0" lvl="0" indent="0" algn="just" defTabSz="914400">
              <a:spcBef>
                <a:spcPts val="0"/>
              </a:spcBef>
              <a:buClrTx/>
              <a:buNone/>
              <a:defRPr/>
            </a:pPr>
            <a:endParaRPr lang="ru-RU" sz="1500" kern="0" dirty="0" smtClean="0">
              <a:solidFill>
                <a:srgbClr val="002060"/>
              </a:solidFill>
              <a:latin typeface="Calibri" panose="020F0502020204030204"/>
            </a:endParaRPr>
          </a:p>
          <a:p>
            <a:pPr marL="0" lvl="0" indent="0" algn="just" defTabSz="914400">
              <a:spcBef>
                <a:spcPts val="0"/>
              </a:spcBef>
              <a:buClrTx/>
              <a:buNone/>
              <a:defRPr/>
            </a:pPr>
            <a:r>
              <a:rPr lang="ru-RU" sz="9800" kern="0" dirty="0" smtClean="0">
                <a:solidFill>
                  <a:srgbClr val="002060"/>
                </a:solidFill>
                <a:latin typeface="Calibri" panose="020F0502020204030204"/>
              </a:rPr>
              <a:t>            </a:t>
            </a:r>
          </a:p>
          <a:p>
            <a:pPr marL="0" lvl="0" indent="0" algn="ctr" defTabSz="914400">
              <a:spcBef>
                <a:spcPts val="0"/>
              </a:spcBef>
              <a:buClrTx/>
              <a:buNone/>
              <a:defRPr/>
            </a:pPr>
            <a:r>
              <a:rPr lang="ru-RU" sz="9800" kern="0" dirty="0" smtClean="0">
                <a:solidFill>
                  <a:srgbClr val="002060"/>
                </a:solidFill>
                <a:latin typeface="Calibri" panose="020F0502020204030204"/>
              </a:rPr>
              <a:t>Зачем? </a:t>
            </a:r>
            <a:endParaRPr lang="ru-RU" sz="11200" kern="0" dirty="0" smtClean="0">
              <a:solidFill>
                <a:srgbClr val="002060"/>
              </a:solidFill>
              <a:latin typeface="Calibri" panose="020F0502020204030204"/>
            </a:endParaRPr>
          </a:p>
          <a:p>
            <a:pPr marL="34290" algn="just">
              <a:spcAft>
                <a:spcPts val="225"/>
              </a:spcAft>
              <a:buClr>
                <a:srgbClr val="F14124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  <a:defRPr/>
            </a:pPr>
            <a:endParaRPr lang="ru-RU" sz="2100" b="1" dirty="0" smtClean="0">
              <a:solidFill>
                <a:prstClr val="black"/>
              </a:solidFill>
              <a:latin typeface="Calibri" panose="020F0502020204030204" charset="0"/>
            </a:endParaRPr>
          </a:p>
          <a:p>
            <a:pPr algn="ctr">
              <a:spcAft>
                <a:spcPts val="225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q"/>
              <a:defRPr/>
            </a:pPr>
            <a:endParaRPr lang="ru-RU" sz="3500" dirty="0">
              <a:solidFill>
                <a:prstClr val="black"/>
              </a:solidFill>
              <a:latin typeface="Calibri" panose="020F0502020204030204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8031892" y="873211"/>
            <a:ext cx="1005016" cy="222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ъект 3"/>
          <p:cNvSpPr txBox="1"/>
          <p:nvPr/>
        </p:nvSpPr>
        <p:spPr>
          <a:xfrm>
            <a:off x="9716529" y="5093951"/>
            <a:ext cx="1186249" cy="69197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425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57175" indent="-257175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88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142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432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785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3075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429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719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defTabSz="914400">
              <a:spcBef>
                <a:spcPts val="0"/>
              </a:spcBef>
              <a:buClrTx/>
              <a:buNone/>
              <a:defRPr/>
            </a:pPr>
            <a:endParaRPr lang="ru-RU" sz="1500" kern="0" dirty="0" smtClean="0">
              <a:solidFill>
                <a:srgbClr val="002060"/>
              </a:solidFill>
              <a:latin typeface="Calibri" panose="020F0502020204030204"/>
            </a:endParaRPr>
          </a:p>
          <a:p>
            <a:pPr marL="0" lvl="0" indent="0" algn="just" defTabSz="914400">
              <a:spcBef>
                <a:spcPts val="0"/>
              </a:spcBef>
              <a:buClrTx/>
              <a:buNone/>
              <a:defRPr/>
            </a:pPr>
            <a:endParaRPr lang="ru-RU" sz="1500" kern="0" dirty="0" smtClean="0">
              <a:solidFill>
                <a:srgbClr val="002060"/>
              </a:solidFill>
              <a:latin typeface="Calibri" panose="020F0502020204030204"/>
            </a:endParaRPr>
          </a:p>
          <a:p>
            <a:pPr marL="0" lvl="0" indent="0" algn="just" defTabSz="914400">
              <a:spcBef>
                <a:spcPts val="0"/>
              </a:spcBef>
              <a:buClrTx/>
              <a:buNone/>
              <a:defRPr/>
            </a:pPr>
            <a:r>
              <a:rPr lang="ru-RU" sz="9800" kern="0" dirty="0" smtClean="0">
                <a:solidFill>
                  <a:srgbClr val="002060"/>
                </a:solidFill>
                <a:latin typeface="Calibri" panose="020F0502020204030204"/>
              </a:rPr>
              <a:t>   </a:t>
            </a:r>
          </a:p>
          <a:p>
            <a:pPr marL="0" lvl="0" indent="0" algn="ctr" defTabSz="914400">
              <a:spcBef>
                <a:spcPts val="0"/>
              </a:spcBef>
              <a:buClrTx/>
              <a:buNone/>
              <a:defRPr/>
            </a:pPr>
            <a:r>
              <a:rPr lang="ru-RU" sz="9800" kern="0" dirty="0" smtClean="0">
                <a:solidFill>
                  <a:srgbClr val="002060"/>
                </a:solidFill>
                <a:latin typeface="Calibri" panose="020F0502020204030204"/>
              </a:rPr>
              <a:t>Как?</a:t>
            </a:r>
          </a:p>
          <a:p>
            <a:pPr marL="0" lvl="0" indent="0" algn="just" defTabSz="914400">
              <a:spcBef>
                <a:spcPts val="0"/>
              </a:spcBef>
              <a:buClrTx/>
              <a:buNone/>
              <a:defRPr/>
            </a:pPr>
            <a:r>
              <a:rPr lang="ru-RU" sz="9800" kern="0" dirty="0" smtClean="0">
                <a:solidFill>
                  <a:srgbClr val="002060"/>
                </a:solidFill>
                <a:latin typeface="Calibri" panose="020F0502020204030204"/>
              </a:rPr>
              <a:t>         </a:t>
            </a:r>
          </a:p>
          <a:p>
            <a:pPr marL="34290" algn="just">
              <a:spcAft>
                <a:spcPts val="225"/>
              </a:spcAft>
              <a:buClr>
                <a:srgbClr val="F14124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  <a:defRPr/>
            </a:pPr>
            <a:endParaRPr lang="ru-RU" sz="2100" b="1" dirty="0" smtClean="0">
              <a:solidFill>
                <a:prstClr val="black"/>
              </a:solidFill>
              <a:latin typeface="Calibri" panose="020F0502020204030204" charset="0"/>
            </a:endParaRPr>
          </a:p>
          <a:p>
            <a:pPr algn="ctr">
              <a:spcAft>
                <a:spcPts val="225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q"/>
              <a:defRPr/>
            </a:pPr>
            <a:endParaRPr lang="ru-RU" sz="3500" dirty="0">
              <a:solidFill>
                <a:prstClr val="black"/>
              </a:solidFill>
              <a:latin typeface="Calibri" panose="020F0502020204030204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10231395" y="1269323"/>
            <a:ext cx="222421" cy="37841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Выгнутая вниз стрелка 21"/>
          <p:cNvSpPr/>
          <p:nvPr/>
        </p:nvSpPr>
        <p:spPr>
          <a:xfrm>
            <a:off x="7809470" y="5906530"/>
            <a:ext cx="2199503" cy="54369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224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172" y="264799"/>
            <a:ext cx="2462624" cy="688475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" y="-11973"/>
            <a:ext cx="12184042" cy="6869974"/>
          </a:xfrm>
          <a:prstGeom prst="rect">
            <a:avLst/>
          </a:prstGeom>
        </p:spPr>
      </p:pic>
      <p:sp>
        <p:nvSpPr>
          <p:cNvPr id="7" name="Google Shape;104;g15769b0d217_0_17"/>
          <p:cNvSpPr txBox="1">
            <a:spLocks noGrp="1"/>
          </p:cNvSpPr>
          <p:nvPr/>
        </p:nvSpPr>
        <p:spPr>
          <a:xfrm>
            <a:off x="1886207" y="457200"/>
            <a:ext cx="8851900" cy="1422400"/>
          </a:xfrm>
          <a:prstGeom prst="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 marR="0"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EA1"/>
              </a:buClr>
              <a:buSzPts val="2000"/>
              <a:buFont typeface="Arial" panose="020B0604020202020204"/>
              <a:buNone/>
              <a:defRPr sz="2665" b="1" i="0" u="none" strike="noStrike" kern="1200" cap="none">
                <a:solidFill>
                  <a:srgbClr val="005EA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r>
              <a:rPr lang="ru-RU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rPr>
              <a:t/>
            </a:r>
            <a:br>
              <a:rPr lang="ru-RU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rPr>
            </a:br>
            <a:r>
              <a:rPr lang="ru-RU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rPr>
              <a:t>          </a:t>
            </a:r>
            <a:r>
              <a:rPr lang="ru-RU" sz="36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+mn-lt"/>
                <a:sym typeface="+mn-ea"/>
              </a:rPr>
              <a:t>ПУБЛИЧНОЕ ВЫСТУПЛЕНИЕ</a:t>
            </a:r>
            <a:r>
              <a:rPr lang="ru-RU" sz="3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/>
            </a:r>
            <a:br>
              <a:rPr lang="ru-RU" sz="3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</a:br>
            <a:endParaRPr lang="ru-RU" sz="36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</p:txBody>
      </p:sp>
      <p:sp>
        <p:nvSpPr>
          <p:cNvPr id="10" name="Объект 3"/>
          <p:cNvSpPr txBox="1"/>
          <p:nvPr/>
        </p:nvSpPr>
        <p:spPr>
          <a:xfrm>
            <a:off x="5404022" y="2336801"/>
            <a:ext cx="6294583" cy="3759200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  <a:ln w="425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57175" indent="-257175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88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142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432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785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3075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429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719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defTabSz="914400">
              <a:spcBef>
                <a:spcPts val="0"/>
              </a:spcBef>
              <a:buClrTx/>
              <a:buNone/>
              <a:defRPr/>
            </a:pPr>
            <a:endParaRPr lang="ru-RU" sz="1500" kern="0" dirty="0" smtClean="0">
              <a:solidFill>
                <a:srgbClr val="002060"/>
              </a:solidFill>
              <a:latin typeface="Calibri" panose="020F0502020204030204"/>
            </a:endParaRPr>
          </a:p>
          <a:p>
            <a:pPr marL="0" lvl="0" indent="0" algn="just" defTabSz="914400">
              <a:spcBef>
                <a:spcPts val="0"/>
              </a:spcBef>
              <a:buClrTx/>
              <a:buNone/>
              <a:defRPr/>
            </a:pPr>
            <a:endParaRPr lang="ru-RU" sz="1500" kern="0" dirty="0" smtClean="0">
              <a:solidFill>
                <a:srgbClr val="002060"/>
              </a:solidFill>
              <a:latin typeface="Calibri" panose="020F0502020204030204"/>
            </a:endParaRPr>
          </a:p>
          <a:p>
            <a:pPr marL="0" lvl="0" indent="0" algn="just" defTabSz="914400">
              <a:spcBef>
                <a:spcPts val="0"/>
              </a:spcBef>
              <a:buClrTx/>
              <a:buNone/>
              <a:defRPr/>
            </a:pPr>
            <a:endParaRPr lang="ru-RU" sz="8000" kern="0" dirty="0" smtClean="0">
              <a:solidFill>
                <a:srgbClr val="002060"/>
              </a:solidFill>
              <a:latin typeface="Calibri" panose="020F0502020204030204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  <a:defRPr/>
            </a:pPr>
            <a:r>
              <a:rPr lang="ru-RU" sz="12800" b="1" dirty="0">
                <a:solidFill>
                  <a:srgbClr val="002060"/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Публичное выступление </a:t>
            </a:r>
            <a:r>
              <a:rPr lang="ru-RU" sz="12800" dirty="0">
                <a:solidFill>
                  <a:srgbClr val="002060"/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- это путешествие с определенной целью, и маршрут должен быть нанесен на карту. 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  <a:defRPr/>
            </a:pPr>
            <a:r>
              <a:rPr lang="ru-RU" sz="12800" dirty="0">
                <a:solidFill>
                  <a:srgbClr val="002060"/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Тот, кто не знает, куда он идет, обычно приходит неизвестно </a:t>
            </a:r>
            <a:r>
              <a:rPr lang="ru-RU" sz="12800" dirty="0" smtClean="0">
                <a:solidFill>
                  <a:srgbClr val="002060"/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куда.</a:t>
            </a:r>
          </a:p>
          <a:p>
            <a:pPr marL="0" lvl="0" indent="0" algn="r" defTabSz="914400" eaLnBrk="0" fontAlgn="base" hangingPunct="0">
              <a:spcAft>
                <a:spcPct val="0"/>
              </a:spcAft>
              <a:buClrTx/>
              <a:buNone/>
              <a:defRPr/>
            </a:pPr>
            <a:r>
              <a:rPr lang="ru-RU" sz="12800" dirty="0" smtClean="0">
                <a:solidFill>
                  <a:srgbClr val="002060"/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Дейл </a:t>
            </a:r>
            <a:r>
              <a:rPr lang="ru-RU" sz="12800" dirty="0">
                <a:solidFill>
                  <a:srgbClr val="002060"/>
                </a:solidFill>
                <a:latin typeface="Calibri" panose="020F0502020204030204" charset="0"/>
                <a:ea typeface="Calibri" panose="020F0502020204030204"/>
                <a:cs typeface="Calibri" panose="020F0502020204030204" charset="0"/>
              </a:rPr>
              <a:t>Карнеги</a:t>
            </a:r>
            <a:endParaRPr lang="ru-RU" sz="12800" kern="0" dirty="0" smtClean="0">
              <a:solidFill>
                <a:srgbClr val="00206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0" lvl="0" indent="0" algn="just" defTabSz="914400">
              <a:spcBef>
                <a:spcPts val="0"/>
              </a:spcBef>
              <a:buClrTx/>
              <a:buNone/>
              <a:defRPr/>
            </a:pPr>
            <a:endParaRPr lang="ru-RU" sz="9600" kern="0" dirty="0">
              <a:solidFill>
                <a:srgbClr val="002060"/>
              </a:solidFill>
              <a:latin typeface="Calibri" panose="020F0502020204030204"/>
            </a:endParaRPr>
          </a:p>
          <a:p>
            <a:pPr marL="0" lvl="0" indent="0" algn="just" defTabSz="914400">
              <a:spcBef>
                <a:spcPts val="0"/>
              </a:spcBef>
              <a:buClrTx/>
              <a:buNone/>
              <a:defRPr/>
            </a:pPr>
            <a:endParaRPr lang="ru-RU" sz="1800" kern="0" dirty="0" smtClean="0">
              <a:solidFill>
                <a:srgbClr val="002060"/>
              </a:solidFill>
              <a:latin typeface="Calibri" panose="020F0502020204030204"/>
            </a:endParaRPr>
          </a:p>
          <a:p>
            <a:pPr marL="34290" algn="just">
              <a:spcAft>
                <a:spcPts val="225"/>
              </a:spcAft>
              <a:buClr>
                <a:srgbClr val="F14124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  <a:defRPr/>
            </a:pPr>
            <a:endParaRPr lang="ru-RU" sz="2100" b="1" dirty="0" smtClean="0">
              <a:solidFill>
                <a:prstClr val="black"/>
              </a:solidFill>
              <a:latin typeface="Calibri" panose="020F0502020204030204" charset="0"/>
            </a:endParaRPr>
          </a:p>
          <a:p>
            <a:pPr algn="ctr">
              <a:spcAft>
                <a:spcPts val="225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q"/>
              <a:defRPr/>
            </a:pPr>
            <a:endParaRPr lang="ru-RU" sz="3500" dirty="0">
              <a:solidFill>
                <a:prstClr val="black"/>
              </a:solidFill>
              <a:latin typeface="Calibri" panose="020F0502020204030204" charset="0"/>
            </a:endParaRPr>
          </a:p>
        </p:txBody>
      </p:sp>
      <p:sp>
        <p:nvSpPr>
          <p:cNvPr id="5" name="AutoShape 2" descr="⬇ Скачать картинки Человечки для презентации, стоковые фото Человечки для  презентации в хорошем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⬇ Скачать картинки Человечки для презентации, стоковые фото Человечки для  презентации в хорошем качестве |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человечки для презентации png images | PNGEg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" y="1883392"/>
            <a:ext cx="5396064" cy="4904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4285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172" y="264799"/>
            <a:ext cx="2462624" cy="688475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4" name="Google Shape;104;g15769b0d217_0_17"/>
          <p:cNvSpPr txBox="1">
            <a:spLocks noGrp="1"/>
          </p:cNvSpPr>
          <p:nvPr>
            <p:ph type="title"/>
          </p:nvPr>
        </p:nvSpPr>
        <p:spPr>
          <a:xfrm>
            <a:off x="902345" y="609036"/>
            <a:ext cx="8739907" cy="439993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endParaRPr dirty="0"/>
          </a:p>
        </p:txBody>
      </p:sp>
      <p:sp>
        <p:nvSpPr>
          <p:cNvPr id="7" name="Google Shape;104;g15769b0d217_0_17"/>
          <p:cNvSpPr txBox="1">
            <a:spLocks noGrp="1"/>
          </p:cNvSpPr>
          <p:nvPr/>
        </p:nvSpPr>
        <p:spPr>
          <a:xfrm>
            <a:off x="790575" y="457200"/>
            <a:ext cx="8851900" cy="1261110"/>
          </a:xfrm>
          <a:prstGeom prst="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 marR="0"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EA1"/>
              </a:buClr>
              <a:buSzPts val="2000"/>
              <a:buFont typeface="Arial" panose="020B0604020202020204"/>
              <a:buNone/>
              <a:defRPr sz="2665" b="1" i="0" u="none" strike="noStrike" kern="1200" cap="none">
                <a:solidFill>
                  <a:srgbClr val="005EA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r>
              <a:rPr lang="ru-RU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rPr>
              <a:t/>
            </a:r>
            <a:br>
              <a:rPr lang="ru-RU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rPr>
            </a:br>
            <a:r>
              <a:rPr lang="ru-RU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rPr>
              <a:t>          </a:t>
            </a:r>
            <a:r>
              <a:rPr lang="ru-RU" sz="36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+mn-lt"/>
                <a:sym typeface="+mn-ea"/>
              </a:rPr>
              <a:t>ПУБЛИЧНОЕ ВЫСТУПЛЕНИЕ</a:t>
            </a:r>
            <a:r>
              <a:rPr lang="ru-RU" sz="3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/>
            </a:r>
            <a:br>
              <a:rPr lang="ru-RU" sz="3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</a:br>
            <a:endParaRPr lang="ru-RU" sz="36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</p:txBody>
      </p:sp>
      <p:sp>
        <p:nvSpPr>
          <p:cNvPr id="8" name="Объект 3"/>
          <p:cNvSpPr txBox="1"/>
          <p:nvPr/>
        </p:nvSpPr>
        <p:spPr>
          <a:xfrm>
            <a:off x="5453448" y="2240915"/>
            <a:ext cx="6244521" cy="3920988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  <a:ln w="425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57175" indent="-257175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88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142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432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785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3075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429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719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defTabSz="914400">
              <a:spcBef>
                <a:spcPts val="0"/>
              </a:spcBef>
              <a:buClrTx/>
              <a:buNone/>
              <a:defRPr/>
            </a:pPr>
            <a:endParaRPr lang="ru-RU" sz="8000" kern="0" dirty="0" smtClean="0">
              <a:solidFill>
                <a:srgbClr val="002060"/>
              </a:solidFill>
              <a:latin typeface="Calibri" panose="020F0502020204030204"/>
            </a:endParaRPr>
          </a:p>
          <a:p>
            <a:pPr marL="0" lvl="0" indent="0" algn="ctr" defTabSz="914400" eaLnBrk="0" fontAlgn="base" hangingPunct="0">
              <a:spcAft>
                <a:spcPct val="0"/>
              </a:spcAft>
              <a:buClrTx/>
              <a:buNone/>
              <a:defRPr/>
            </a:pPr>
            <a:r>
              <a:rPr lang="ru-RU" sz="11200" b="1" dirty="0">
                <a:solidFill>
                  <a:srgbClr val="002060"/>
                </a:solidFill>
                <a:ea typeface="Calibri" panose="020F0502020204030204"/>
                <a:cs typeface="+mj-lt"/>
              </a:rPr>
              <a:t>В</a:t>
            </a:r>
            <a:r>
              <a:rPr lang="ru-RU" sz="11200" b="1" dirty="0">
                <a:solidFill>
                  <a:srgbClr val="002060"/>
                </a:solidFill>
                <a:ea typeface="Calibri" panose="020F0502020204030204"/>
                <a:cs typeface="Calibri" panose="020F0502020204030204" charset="0"/>
              </a:rPr>
              <a:t>ажные параметры для успешного публичного выступления </a:t>
            </a:r>
          </a:p>
          <a:p>
            <a:pPr marL="0" lvl="0" indent="0" algn="ctr" defTabSz="914400" eaLnBrk="0" fontAlgn="base" hangingPunct="0">
              <a:spcAft>
                <a:spcPct val="0"/>
              </a:spcAft>
              <a:buClrTx/>
              <a:buNone/>
              <a:defRPr/>
            </a:pPr>
            <a:endParaRPr lang="ru-RU" sz="11200" b="1" dirty="0">
              <a:solidFill>
                <a:srgbClr val="002060"/>
              </a:solidFill>
              <a:ea typeface="Calibri" panose="020F0502020204030204"/>
              <a:cs typeface="Calibri" panose="020F0502020204030204" charset="0"/>
            </a:endParaRPr>
          </a:p>
          <a:p>
            <a:pPr marL="0" lvl="0" defTabSz="914400" eaLnBrk="0" fontAlgn="base" hangingPunct="0">
              <a:lnSpc>
                <a:spcPct val="115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ru-RU" sz="11200" dirty="0">
                <a:solidFill>
                  <a:srgbClr val="002060"/>
                </a:solidFill>
                <a:ea typeface="Calibri" panose="020F0502020204030204"/>
                <a:cs typeface="Calibri" panose="020F0502020204030204" charset="0"/>
              </a:rPr>
              <a:t>  Этапы выступления</a:t>
            </a:r>
          </a:p>
          <a:p>
            <a:pPr marL="0" lvl="0" defTabSz="914400" eaLnBrk="0" fontAlgn="base" hangingPunct="0">
              <a:lnSpc>
                <a:spcPct val="115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ru-RU" sz="11200" dirty="0">
                <a:solidFill>
                  <a:srgbClr val="002060"/>
                </a:solidFill>
                <a:ea typeface="Calibri" panose="020F0502020204030204"/>
                <a:cs typeface="Calibri" panose="020F0502020204030204" charset="0"/>
              </a:rPr>
              <a:t>  Условия выступления</a:t>
            </a:r>
          </a:p>
          <a:p>
            <a:pPr marL="0" lvl="0" defTabSz="914400" eaLnBrk="0" fontAlgn="base" hangingPunct="0">
              <a:lnSpc>
                <a:spcPct val="115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ru-RU" sz="11200" dirty="0">
                <a:solidFill>
                  <a:srgbClr val="002060"/>
                </a:solidFill>
                <a:ea typeface="Calibri" panose="020F0502020204030204"/>
                <a:cs typeface="Calibri" panose="020F0502020204030204" charset="0"/>
              </a:rPr>
              <a:t>  Особенность речи в         выступления</a:t>
            </a:r>
          </a:p>
          <a:p>
            <a:pPr marL="0" lvl="0" defTabSz="914400" eaLnBrk="0" fontAlgn="base" hangingPunct="0">
              <a:lnSpc>
                <a:spcPct val="115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ru-RU" sz="11200" dirty="0">
                <a:solidFill>
                  <a:srgbClr val="002060"/>
                </a:solidFill>
                <a:ea typeface="Calibri" panose="020F0502020204030204"/>
                <a:cs typeface="Calibri" panose="020F0502020204030204" charset="0"/>
              </a:rPr>
              <a:t>  Эффективное поведение</a:t>
            </a:r>
          </a:p>
          <a:p>
            <a:pPr marL="0" lvl="0" defTabSz="914400" eaLnBrk="0" fontAlgn="base" hangingPunct="0">
              <a:lnSpc>
                <a:spcPct val="115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ru-RU" sz="11200" dirty="0">
                <a:solidFill>
                  <a:srgbClr val="002060"/>
                </a:solidFill>
                <a:ea typeface="Calibri" panose="020F0502020204030204"/>
                <a:cs typeface="Calibri" panose="020F0502020204030204" charset="0"/>
              </a:rPr>
              <a:t>  Сила первого впечатления</a:t>
            </a:r>
          </a:p>
          <a:p>
            <a:pPr marL="0" lvl="0" indent="0" algn="just" defTabSz="914400">
              <a:spcBef>
                <a:spcPts val="0"/>
              </a:spcBef>
              <a:buClrTx/>
              <a:buNone/>
              <a:defRPr/>
            </a:pPr>
            <a:endParaRPr lang="ru-RU" sz="12800" kern="0" dirty="0">
              <a:solidFill>
                <a:srgbClr val="002060"/>
              </a:solidFill>
              <a:latin typeface="Calibri" panose="020F0502020204030204"/>
            </a:endParaRPr>
          </a:p>
          <a:p>
            <a:pPr marL="0" lvl="0" indent="0" algn="just" defTabSz="914400">
              <a:spcBef>
                <a:spcPts val="0"/>
              </a:spcBef>
              <a:buClrTx/>
              <a:buNone/>
              <a:defRPr/>
            </a:pPr>
            <a:endParaRPr lang="ru-RU" sz="1800" kern="0" dirty="0" smtClean="0">
              <a:solidFill>
                <a:srgbClr val="002060"/>
              </a:solidFill>
              <a:latin typeface="Calibri" panose="020F0502020204030204"/>
            </a:endParaRPr>
          </a:p>
          <a:p>
            <a:pPr marL="34290" algn="just">
              <a:spcAft>
                <a:spcPts val="225"/>
              </a:spcAft>
              <a:buClr>
                <a:srgbClr val="F14124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  <a:defRPr/>
            </a:pPr>
            <a:endParaRPr lang="ru-RU" sz="2100" b="1" dirty="0" smtClean="0">
              <a:solidFill>
                <a:prstClr val="black"/>
              </a:solidFill>
              <a:latin typeface="Calibri" panose="020F0502020204030204" charset="0"/>
            </a:endParaRPr>
          </a:p>
          <a:p>
            <a:pPr algn="ctr">
              <a:spcAft>
                <a:spcPts val="225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q"/>
              <a:defRPr/>
            </a:pPr>
            <a:endParaRPr lang="ru-RU" sz="3500" dirty="0">
              <a:solidFill>
                <a:prstClr val="black"/>
              </a:solidFill>
              <a:latin typeface="Calibri" panose="020F050202020403020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8310"/>
            <a:ext cx="5453448" cy="513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172" y="264799"/>
            <a:ext cx="2462624" cy="688475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4" name="Google Shape;104;g15769b0d217_0_17"/>
          <p:cNvSpPr txBox="1">
            <a:spLocks noGrp="1"/>
          </p:cNvSpPr>
          <p:nvPr>
            <p:ph type="title"/>
          </p:nvPr>
        </p:nvSpPr>
        <p:spPr>
          <a:xfrm>
            <a:off x="902345" y="609036"/>
            <a:ext cx="8739907" cy="439993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endParaRPr dirty="0"/>
          </a:p>
        </p:txBody>
      </p:sp>
      <p:sp>
        <p:nvSpPr>
          <p:cNvPr id="7" name="Google Shape;104;g15769b0d217_0_17"/>
          <p:cNvSpPr txBox="1">
            <a:spLocks noGrp="1"/>
          </p:cNvSpPr>
          <p:nvPr/>
        </p:nvSpPr>
        <p:spPr>
          <a:xfrm>
            <a:off x="790575" y="457200"/>
            <a:ext cx="9582785" cy="1050324"/>
          </a:xfrm>
          <a:prstGeom prst="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 marR="0"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EA1"/>
              </a:buClr>
              <a:buSzPts val="2000"/>
              <a:buFont typeface="Arial" panose="020B0604020202020204"/>
              <a:buNone/>
              <a:defRPr sz="2665" b="1" i="0" u="none" strike="noStrike" kern="1200" cap="none">
                <a:solidFill>
                  <a:srgbClr val="005EA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r>
              <a:rPr lang="ru-RU" sz="32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rPr>
              <a:t> </a:t>
            </a:r>
            <a:r>
              <a:rPr lang="ru-RU" sz="36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+mn-lt"/>
                <a:sym typeface="+mn-ea"/>
              </a:rPr>
              <a:t>ПУБЛИЧНОЕ ВЫСТУПЛЕНИЕ. Этапы презентации</a:t>
            </a:r>
            <a:r>
              <a:rPr lang="ru-RU" sz="3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+mn-lt"/>
              </a:rPr>
              <a:t/>
            </a:r>
            <a:br>
              <a:rPr lang="ru-RU" sz="3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+mn-lt"/>
              </a:rPr>
            </a:br>
            <a:endParaRPr lang="ru-RU" sz="36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+mn-lt"/>
            </a:endParaRPr>
          </a:p>
        </p:txBody>
      </p:sp>
      <p:sp>
        <p:nvSpPr>
          <p:cNvPr id="5" name="Объект 3"/>
          <p:cNvSpPr txBox="1"/>
          <p:nvPr/>
        </p:nvSpPr>
        <p:spPr>
          <a:xfrm>
            <a:off x="972185" y="2191265"/>
            <a:ext cx="4794301" cy="3039762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  <a:ln w="425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57175" indent="-257175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88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142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432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785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3075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429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719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ru-RU" sz="3200" b="1" noProof="0" dirty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cs typeface="Calibri" panose="020F0502020204030204" charset="0"/>
                <a:sym typeface="+mn-ea"/>
              </a:rPr>
              <a:t>Этапы презентации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/>
              <a:uLnTx/>
              <a:uFillTx/>
              <a:cs typeface="Calibri" panose="020F050202020403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ru-RU" sz="2800" noProof="0" dirty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sym typeface="+mn-ea"/>
              </a:rPr>
              <a:t>1.Вступление -20 %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ru-RU" sz="2800" noProof="0" dirty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sym typeface="+mn-ea"/>
              </a:rPr>
              <a:t>2. Основная часть – 60 %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ru-RU" sz="2800" noProof="0" dirty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sym typeface="+mn-ea"/>
              </a:rPr>
              <a:t>3. Заключение – 20%</a:t>
            </a:r>
          </a:p>
        </p:txBody>
      </p:sp>
      <p:pic>
        <p:nvPicPr>
          <p:cNvPr id="8" name="Picture 6" descr="Создать мем: выступающий на презентации картинки, ораторское искусство, оратор картин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219" y="1931670"/>
            <a:ext cx="4705985" cy="492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172" y="264799"/>
            <a:ext cx="2462624" cy="688475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sp>
        <p:nvSpPr>
          <p:cNvPr id="7" name="Google Shape;104;g15769b0d217_0_17"/>
          <p:cNvSpPr txBox="1">
            <a:spLocks noGrp="1"/>
          </p:cNvSpPr>
          <p:nvPr/>
        </p:nvSpPr>
        <p:spPr>
          <a:xfrm>
            <a:off x="790575" y="457201"/>
            <a:ext cx="9498484" cy="760871"/>
          </a:xfrm>
          <a:prstGeom prst="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 marR="0"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EA1"/>
              </a:buClr>
              <a:buSzPts val="2000"/>
              <a:buFont typeface="Arial" panose="020B0604020202020204"/>
              <a:buNone/>
              <a:defRPr sz="2665" b="1" i="0" u="none" strike="noStrike" kern="1200" cap="none">
                <a:solidFill>
                  <a:srgbClr val="005EA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r>
              <a:rPr lang="ru-RU" sz="32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rPr>
              <a:t>    </a:t>
            </a:r>
            <a:r>
              <a:rPr lang="ru-RU" sz="36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+mn-lt"/>
                <a:sym typeface="+mn-ea"/>
              </a:rPr>
              <a:t>ПУБЛИЧНОЕ ВЫСТУПЛЕНИЕ. Условия </a:t>
            </a:r>
            <a:endParaRPr lang="ru-RU" sz="36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+mn-lt"/>
            </a:endParaRPr>
          </a:p>
        </p:txBody>
      </p:sp>
      <p:sp>
        <p:nvSpPr>
          <p:cNvPr id="10" name="Объект 3"/>
          <p:cNvSpPr txBox="1"/>
          <p:nvPr/>
        </p:nvSpPr>
        <p:spPr>
          <a:xfrm>
            <a:off x="2251023" y="1985319"/>
            <a:ext cx="7383780" cy="4116135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  <a:ln w="425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57175" indent="-257175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88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142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432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785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3075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429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719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defTabSz="914400">
              <a:spcBef>
                <a:spcPts val="0"/>
              </a:spcBef>
              <a:buClrTx/>
              <a:buNone/>
              <a:defRPr/>
            </a:pPr>
            <a:endParaRPr lang="ru-RU" sz="12800" b="1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charset="0"/>
              <a:ea typeface="Calibri" panose="020F0502020204030204"/>
              <a:cs typeface="Calibri" panose="020F0502020204030204" charset="0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ru-RU" sz="12800" b="1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charset="0"/>
              <a:ea typeface="Calibri" panose="020F0502020204030204"/>
              <a:cs typeface="Calibri" panose="020F0502020204030204" charset="0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ru-RU" sz="11200" b="1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Ключевые моменты подготовки публичной презентации:</a:t>
            </a:r>
            <a:endParaRPr kumimoji="0" lang="ru-RU" sz="1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charset="0"/>
              <a:ea typeface="Calibri" panose="020F0502020204030204"/>
              <a:cs typeface="Calibri" panose="020F0502020204030204" charset="0"/>
            </a:endParaRPr>
          </a:p>
          <a:p>
            <a:pPr marL="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ru-RU" sz="112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Ц</a:t>
            </a:r>
            <a:r>
              <a:rPr lang="ru-RU" sz="11200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ели </a:t>
            </a:r>
            <a:r>
              <a:rPr lang="ru-RU" sz="11200" noProof="0" dirty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выступления (</a:t>
            </a:r>
            <a:r>
              <a:rPr lang="ru-RU" sz="11200" b="1" noProof="0" dirty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Зачем)</a:t>
            </a:r>
            <a:endParaRPr kumimoji="0" lang="ru-RU" sz="11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/>
              <a:uLnTx/>
              <a:uFillTx/>
              <a:latin typeface="Calibri" panose="020F0502020204030204" charset="0"/>
              <a:ea typeface="Calibri" panose="020F0502020204030204"/>
              <a:cs typeface="Calibri" panose="020F0502020204030204" charset="0"/>
            </a:endParaRPr>
          </a:p>
          <a:p>
            <a:pPr marL="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ru-RU" sz="11200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Аудитория </a:t>
            </a:r>
            <a:r>
              <a:rPr lang="ru-RU" sz="11200" b="1" noProof="0" dirty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(Для кого)</a:t>
            </a:r>
            <a:endParaRPr kumimoji="0" lang="ru-RU" sz="11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/>
              <a:uLnTx/>
              <a:uFillTx/>
              <a:latin typeface="Calibri" panose="020F0502020204030204" charset="0"/>
              <a:ea typeface="Calibri" panose="020F0502020204030204"/>
              <a:cs typeface="Calibri" panose="020F0502020204030204" charset="0"/>
            </a:endParaRPr>
          </a:p>
          <a:p>
            <a:pPr marL="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ru-RU" sz="11200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Содержание </a:t>
            </a:r>
            <a:r>
              <a:rPr lang="ru-RU" sz="11200" noProof="0" dirty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(</a:t>
            </a:r>
            <a:r>
              <a:rPr lang="ru-RU" sz="11200" b="1" noProof="0" dirty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Что)</a:t>
            </a:r>
            <a:endParaRPr kumimoji="0" lang="ru-RU" sz="11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/>
              <a:uLnTx/>
              <a:uFillTx/>
              <a:latin typeface="Calibri" panose="020F0502020204030204" charset="0"/>
              <a:ea typeface="Calibri" panose="020F0502020204030204"/>
              <a:cs typeface="Calibri" panose="020F0502020204030204" charset="0"/>
            </a:endParaRPr>
          </a:p>
          <a:p>
            <a:pPr marL="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ru-RU" sz="11200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Я </a:t>
            </a:r>
            <a:r>
              <a:rPr lang="ru-RU" sz="11200" noProof="0" dirty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- образ и роль </a:t>
            </a:r>
            <a:r>
              <a:rPr lang="ru-RU" sz="11200" b="1" noProof="0" dirty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(Кто)</a:t>
            </a:r>
            <a:endParaRPr kumimoji="0" lang="ru-RU" sz="11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/>
              <a:uLnTx/>
              <a:uFillTx/>
              <a:latin typeface="Calibri" panose="020F0502020204030204" charset="0"/>
              <a:ea typeface="Calibri" panose="020F0502020204030204"/>
              <a:cs typeface="Calibri" panose="020F0502020204030204" charset="0"/>
            </a:endParaRPr>
          </a:p>
          <a:p>
            <a:pPr marL="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ru-RU" sz="11200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Методы </a:t>
            </a:r>
            <a:r>
              <a:rPr lang="ru-RU" sz="11200" b="1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(С помощью чего)</a:t>
            </a:r>
            <a:endParaRPr kumimoji="0" lang="ru-RU" sz="11200" b="1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/>
              <a:uLnTx/>
              <a:uFillTx/>
              <a:latin typeface="Calibri" panose="020F0502020204030204" charset="0"/>
              <a:ea typeface="Calibri" panose="020F0502020204030204"/>
              <a:cs typeface="Calibri" panose="020F0502020204030204" charset="0"/>
            </a:endParaRPr>
          </a:p>
          <a:p>
            <a:pPr marL="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ru-RU" sz="11200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Пространство </a:t>
            </a:r>
            <a:r>
              <a:rPr lang="ru-RU" sz="11200" b="1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Calibri" panose="020F0502020204030204" charset="0"/>
                <a:ea typeface="Calibri" panose="020F0502020204030204"/>
                <a:cs typeface="Calibri" panose="020F0502020204030204" charset="0"/>
                <a:sym typeface="+mn-ea"/>
              </a:rPr>
              <a:t>(Где)</a:t>
            </a:r>
            <a:endParaRPr kumimoji="0" lang="ru-RU" sz="11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/>
              <a:uLnTx/>
              <a:uFillTx/>
              <a:latin typeface="Calibri" panose="020F0502020204030204" charset="0"/>
              <a:ea typeface="Calibri" panose="020F0502020204030204"/>
              <a:cs typeface="Calibri" panose="020F0502020204030204" charset="0"/>
            </a:endParaRPr>
          </a:p>
          <a:p>
            <a:pPr marL="0" lvl="0" indent="0" algn="just" defTabSz="914400">
              <a:spcBef>
                <a:spcPts val="0"/>
              </a:spcBef>
              <a:buClrTx/>
              <a:buNone/>
              <a:defRPr/>
            </a:pPr>
            <a:endParaRPr lang="ru-RU" sz="12800" kern="0" dirty="0" smtClean="0">
              <a:solidFill>
                <a:srgbClr val="00206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0" lvl="0" indent="0" algn="just" defTabSz="914400">
              <a:spcBef>
                <a:spcPts val="0"/>
              </a:spcBef>
              <a:buClrTx/>
              <a:buNone/>
              <a:defRPr/>
            </a:pPr>
            <a:endParaRPr lang="ru-RU" sz="12800" kern="0" dirty="0" smtClean="0">
              <a:solidFill>
                <a:srgbClr val="00206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34290" algn="just">
              <a:spcAft>
                <a:spcPts val="225"/>
              </a:spcAft>
              <a:buClr>
                <a:srgbClr val="F14124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  <a:defRPr/>
            </a:pPr>
            <a:endParaRPr lang="ru-RU" sz="12800" b="1" dirty="0" smtClean="0">
              <a:solidFill>
                <a:prstClr val="black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ctr">
              <a:spcAft>
                <a:spcPts val="225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q"/>
              <a:defRPr/>
            </a:pPr>
            <a:endParaRPr lang="ru-RU" sz="12800" dirty="0">
              <a:solidFill>
                <a:prstClr val="black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182172" y="264799"/>
            <a:ext cx="2462624" cy="688475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" y="1"/>
            <a:ext cx="12191788" cy="6858000"/>
          </a:xfrm>
          <a:prstGeom prst="rect">
            <a:avLst/>
          </a:prstGeom>
        </p:spPr>
      </p:pic>
      <p:sp>
        <p:nvSpPr>
          <p:cNvPr id="8" name="Объект 3"/>
          <p:cNvSpPr txBox="1">
            <a:spLocks noGrp="1"/>
          </p:cNvSpPr>
          <p:nvPr>
            <p:ph idx="1"/>
          </p:nvPr>
        </p:nvSpPr>
        <p:spPr>
          <a:xfrm>
            <a:off x="3048000" y="1825625"/>
            <a:ext cx="6038335" cy="752818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  <a:ln w="425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88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142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432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785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3075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429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719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ru-RU" b="1" noProof="0" dirty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Calibri" panose="020F0502020204030204"/>
                <a:sym typeface="+mn-ea"/>
              </a:rPr>
              <a:t>Речь </a:t>
            </a:r>
            <a:r>
              <a:rPr lang="ru-RU" b="1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Calibri" panose="020F0502020204030204"/>
                <a:sym typeface="+mn-ea"/>
              </a:rPr>
              <a:t>- четкая </a:t>
            </a:r>
            <a:r>
              <a:rPr lang="ru-RU" b="1" noProof="0" dirty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Calibri" panose="020F0502020204030204"/>
                <a:sym typeface="+mn-ea"/>
              </a:rPr>
              <a:t>и </a:t>
            </a:r>
            <a:r>
              <a:rPr lang="ru-RU" b="1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Calibri" panose="020F0502020204030204"/>
                <a:sym typeface="+mn-ea"/>
              </a:rPr>
              <a:t>структурированная </a:t>
            </a:r>
            <a:endParaRPr lang="ru-RU" b="1" noProof="0" dirty="0">
              <a:ln>
                <a:noFill/>
              </a:ln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/>
              <a:uLnTx/>
              <a:uFillTx/>
              <a:latin typeface="Calibri" panose="020F0502020204030204"/>
              <a:cs typeface="Calibri" panose="020F0502020204030204" charset="0"/>
              <a:sym typeface="+mn-ea"/>
            </a:endParaRPr>
          </a:p>
        </p:txBody>
      </p:sp>
      <p:sp>
        <p:nvSpPr>
          <p:cNvPr id="9" name="Объект 3"/>
          <p:cNvSpPr txBox="1"/>
          <p:nvPr/>
        </p:nvSpPr>
        <p:spPr>
          <a:xfrm>
            <a:off x="963828" y="3146854"/>
            <a:ext cx="4309140" cy="1474573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  <a:ln w="425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57175" indent="-257175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88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142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432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785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3075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429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719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ru-RU" sz="2800" b="1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  <a:sym typeface="+mn-ea"/>
              </a:rPr>
              <a:t>Четкая</a:t>
            </a:r>
            <a:r>
              <a:rPr lang="ru-RU" sz="2800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ru-RU" sz="2800" noProof="0" dirty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  <a:sym typeface="+mn-ea"/>
              </a:rPr>
              <a:t>– для того, чтобы слушатели понимали, </a:t>
            </a:r>
            <a:r>
              <a:rPr lang="ru-RU" sz="2800" b="1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  <a:sym typeface="+mn-ea"/>
              </a:rPr>
              <a:t>ЧТО </a:t>
            </a:r>
            <a:r>
              <a:rPr lang="ru-RU" sz="2800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  <a:sym typeface="+mn-ea"/>
              </a:rPr>
              <a:t>говорят</a:t>
            </a:r>
            <a:endParaRPr lang="ru-RU" sz="2800" noProof="0" dirty="0">
              <a:ln>
                <a:noFill/>
              </a:ln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/>
              <a:uLnTx/>
              <a:uFillTx/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10" name="Объект 3"/>
          <p:cNvSpPr txBox="1"/>
          <p:nvPr/>
        </p:nvSpPr>
        <p:spPr>
          <a:xfrm>
            <a:off x="5905016" y="3146854"/>
            <a:ext cx="5076022" cy="1474573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  <a:ln w="425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57175" indent="-257175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88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142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432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785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3075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429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719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ru-RU" b="1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  <a:sym typeface="+mn-ea"/>
              </a:rPr>
              <a:t>Структурированная </a:t>
            </a:r>
            <a:r>
              <a:rPr lang="ru-RU" noProof="0" dirty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  <a:sym typeface="+mn-ea"/>
              </a:rPr>
              <a:t>- для того, чтобы слушатели понимали – </a:t>
            </a:r>
            <a:r>
              <a:rPr lang="ru-RU" b="1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  <a:sym typeface="+mn-ea"/>
              </a:rPr>
              <a:t>ЧТО ИМЕННО  ХОТЯТ СКАЗАТЬ (О ЧЕМ)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3674076" y="2636108"/>
            <a:ext cx="247135" cy="4530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7347940" y="2636108"/>
            <a:ext cx="247135" cy="4530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13" name="Google Shape;104;g15769b0d217_0_17"/>
          <p:cNvSpPr txBox="1">
            <a:spLocks/>
          </p:cNvSpPr>
          <p:nvPr/>
        </p:nvSpPr>
        <p:spPr>
          <a:xfrm>
            <a:off x="881449" y="609036"/>
            <a:ext cx="8760803" cy="793070"/>
          </a:xfrm>
          <a:prstGeom prst="rect">
            <a:avLst/>
          </a:prstGeom>
          <a:solidFill>
            <a:srgbClr val="92D050"/>
          </a:solidFill>
        </p:spPr>
        <p:txBody>
          <a:bodyPr spcFirstLastPara="1"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70C0"/>
                </a:solidFill>
              </a:rPr>
              <a:t>     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ПУБЛИЧНОЕ ВЫСТУПЛЕНИЕ. Речь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172" y="264799"/>
            <a:ext cx="2462624" cy="688475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28" y="1"/>
            <a:ext cx="12207028" cy="6858000"/>
          </a:xfrm>
          <a:prstGeom prst="rect">
            <a:avLst/>
          </a:prstGeom>
        </p:spPr>
      </p:pic>
      <p:sp>
        <p:nvSpPr>
          <p:cNvPr id="104" name="Google Shape;104;g15769b0d217_0_17"/>
          <p:cNvSpPr txBox="1">
            <a:spLocks noGrp="1"/>
          </p:cNvSpPr>
          <p:nvPr>
            <p:ph type="title"/>
          </p:nvPr>
        </p:nvSpPr>
        <p:spPr>
          <a:xfrm>
            <a:off x="902345" y="609036"/>
            <a:ext cx="8739907" cy="439993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endParaRPr dirty="0"/>
          </a:p>
        </p:txBody>
      </p:sp>
      <p:sp>
        <p:nvSpPr>
          <p:cNvPr id="7" name="Google Shape;104;g15769b0d217_0_17"/>
          <p:cNvSpPr txBox="1">
            <a:spLocks noGrp="1"/>
          </p:cNvSpPr>
          <p:nvPr/>
        </p:nvSpPr>
        <p:spPr>
          <a:xfrm>
            <a:off x="760730" y="436881"/>
            <a:ext cx="10777855" cy="1103596"/>
          </a:xfrm>
          <a:prstGeom prst="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 marR="0"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EA1"/>
              </a:buClr>
              <a:buSzPts val="2000"/>
              <a:buFont typeface="Arial" panose="020B0604020202020204"/>
              <a:buNone/>
              <a:defRPr sz="2665" b="1" i="0" u="none" strike="noStrike" kern="1200" cap="none">
                <a:solidFill>
                  <a:srgbClr val="005EA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r>
              <a:rPr lang="ru-RU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rPr>
              <a:t/>
            </a:r>
            <a:br>
              <a:rPr lang="ru-RU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rPr>
            </a:br>
            <a:r>
              <a:rPr lang="ru-RU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rPr>
              <a:t>  </a:t>
            </a:r>
            <a:r>
              <a:rPr lang="ru-RU" sz="36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+mn-lt"/>
                <a:sym typeface="+mn-ea"/>
              </a:rPr>
              <a:t>ПУБЛИЧНОЕ ВЫСТУПЛЕНИЕ. Ошибки речи</a:t>
            </a:r>
            <a:r>
              <a:rPr lang="ru-RU" sz="3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+mn-lt"/>
              </a:rPr>
              <a:t/>
            </a:r>
            <a:br>
              <a:rPr lang="ru-RU" sz="3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+mn-lt"/>
              </a:rPr>
            </a:br>
            <a:endParaRPr lang="ru-RU" sz="36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+mn-lt"/>
            </a:endParaRPr>
          </a:p>
        </p:txBody>
      </p:sp>
      <p:sp>
        <p:nvSpPr>
          <p:cNvPr id="4" name="Объект 3"/>
          <p:cNvSpPr txBox="1"/>
          <p:nvPr/>
        </p:nvSpPr>
        <p:spPr>
          <a:xfrm>
            <a:off x="1724025" y="2386965"/>
            <a:ext cx="8620125" cy="3486613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  <a:ln w="425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57175" indent="-257175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88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142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432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785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30755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429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7190" indent="-171450" algn="l" defTabSz="6864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ru-RU" b="1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sym typeface="+mn-ea"/>
              </a:rPr>
              <a:t>Ошибки речи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/>
              <a:uLnTx/>
              <a:uFillTx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ru-RU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sym typeface="+mn-ea"/>
              </a:rPr>
              <a:t>Я не умею выступать публично, но..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/>
              <a:uLnTx/>
              <a:uFillTx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ru-RU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sym typeface="+mn-ea"/>
              </a:rPr>
              <a:t>Согласен с предыдущим оратором. Все.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/>
              <a:uLnTx/>
              <a:uFillTx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ru-RU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sym typeface="+mn-ea"/>
              </a:rPr>
              <a:t>Я сейчас очень волнуюсь, так что…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/>
              <a:uLnTx/>
              <a:uFillTx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ru-RU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sym typeface="+mn-ea"/>
              </a:rPr>
              <a:t>Я тут быстренько подготовился…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/>
              <a:uLnTx/>
              <a:uFillTx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ru-RU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sym typeface="+mn-ea"/>
              </a:rPr>
              <a:t>Я не готовился, но…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/>
              <a:uLnTx/>
              <a:uFillTx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ru-RU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sym typeface="+mn-ea"/>
              </a:rPr>
              <a:t>Можно я начну заново…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/>
              <a:uLnTx/>
              <a:uFillTx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ru-RU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sym typeface="+mn-ea"/>
              </a:rPr>
              <a:t>Что то презентация барахлит ...</a:t>
            </a:r>
            <a:endParaRPr lang="ru-RU" noProof="0" dirty="0" smtClean="0">
              <a:ln>
                <a:noFill/>
              </a:ln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/>
              <a:uLnTx/>
              <a:uFillTx/>
              <a:cs typeface="Calibri" panose="020F050202020403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489</Words>
  <Application>Microsoft Office PowerPoint</Application>
  <PresentationFormat>Широкоэкранный</PresentationFormat>
  <Paragraphs>176</Paragraphs>
  <Slides>13</Slides>
  <Notes>13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SimSun</vt:lpstr>
      <vt:lpstr>Arial</vt:lpstr>
      <vt:lpstr>Calibri</vt:lpstr>
      <vt:lpstr>Calibri Light</vt:lpstr>
      <vt:lpstr>Times New Roman</vt:lpstr>
      <vt:lpstr>Wingdings</vt:lpstr>
      <vt:lpstr>Тема Office</vt:lpstr>
      <vt:lpstr>Слайд</vt:lpstr>
      <vt:lpstr>Презентация PowerPoint</vt:lpstr>
      <vt:lpstr>Программа курса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ПУБЛИЧНОЕ ВЫСТУПЛЕНИЕ. План текста    </vt:lpstr>
      <vt:lpstr>Презентация PowerPoint</vt:lpstr>
      <vt:lpstr>Презентация PowerPoint</vt:lpstr>
      <vt:lpstr>ПУБЛИЧНОЕ ВЫСТУПЛЕНИЕ. Это важно знать!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91</cp:revision>
  <dcterms:created xsi:type="dcterms:W3CDTF">2022-11-08T15:07:00Z</dcterms:created>
  <dcterms:modified xsi:type="dcterms:W3CDTF">2023-02-15T12:25:17Z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A0E707FD7BC4458DA7B3CEB9266D0342</vt:lpwstr>
  </property>
  <property fmtid="{D5CDD505-2E9C-101B-9397-08002B2CF9AE}" pid="3" name="KSOProductBuildVer">
    <vt:lpwstr>1049-11.2.0.11440</vt:lpwstr>
  </property>
</Properties>
</file>