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embeddedFontLst>
    <p:embeddedFont>
      <p:font typeface="Roboto Mono Light"/>
      <p:regular r:id="rId20"/>
      <p:bold r:id="rId21"/>
      <p:italic r:id="rId22"/>
      <p:boldItalic r:id="rId23"/>
    </p:embeddedFont>
    <p:embeddedFont>
      <p:font typeface="Unbounded Light"/>
      <p:regular r:id="rId24"/>
      <p:bold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4">
          <p15:clr>
            <a:srgbClr val="747775"/>
          </p15:clr>
        </p15:guide>
        <p15:guide id="2" orient="horz" pos="2948">
          <p15:clr>
            <a:srgbClr val="747775"/>
          </p15:clr>
        </p15:guide>
        <p15:guide id="3" pos="227">
          <p15:clr>
            <a:srgbClr val="747775"/>
          </p15:clr>
        </p15:guide>
        <p15:guide id="4" pos="5533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4" orient="horz"/>
        <p:guide pos="2948" orient="horz"/>
        <p:guide pos="227"/>
        <p:guide pos="553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MonoLight-regular.fntdata"/><Relationship Id="rId22" Type="http://schemas.openxmlformats.org/officeDocument/2006/relationships/font" Target="fonts/RobotoMonoLight-italic.fntdata"/><Relationship Id="rId21" Type="http://schemas.openxmlformats.org/officeDocument/2006/relationships/font" Target="fonts/RobotoMonoLight-bold.fntdata"/><Relationship Id="rId24" Type="http://schemas.openxmlformats.org/officeDocument/2006/relationships/font" Target="fonts/UnboundedLight-regular.fntdata"/><Relationship Id="rId23" Type="http://schemas.openxmlformats.org/officeDocument/2006/relationships/font" Target="fonts/RobotoMonoLight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UnboundedLight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b278bf4a6b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b278bf4a6b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b278bf4a6b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b278bf4a6b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b278bf4a6b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b278bf4a6b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b278bf4a6b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2b278bf4a6b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b278bf4a6b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2b278bf4a6b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b28b64d6ee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b28b64d6ee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b278bf4a6b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b278bf4a6b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b278bf4a6b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b278bf4a6b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b278bf4a6b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b278bf4a6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b278bf4a6b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b278bf4a6b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b278bf4a6b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b278bf4a6b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b278bf4a6b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b278bf4a6b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b278bf4a6b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b278bf4a6b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71475" y="0"/>
            <a:ext cx="7181700" cy="43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solidFill>
                  <a:schemeClr val="dk2"/>
                </a:solidFill>
              </a:rPr>
              <a:t>В данном файле будут представлены шаблонные слайды, которые вы можете использовать для защиты своих проектов.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solidFill>
                  <a:schemeClr val="dk2"/>
                </a:solidFill>
              </a:rPr>
              <a:t>Вы можете выбрать простой слайд без дополнительного оформления или выбрать слайд с вставкой своего изображения (изображение-пример нужно заменить на своё)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solidFill>
                  <a:schemeClr val="dk2"/>
                </a:solidFill>
              </a:rPr>
              <a:t>Так же к этому файлу будет приложена памятка, как можно сделать свою презентацию более уникальной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solidFill>
                  <a:schemeClr val="dk2"/>
                </a:solidFill>
              </a:rPr>
              <a:t>Ненужные слайды обязательно следует удалить перед защитой проекта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solidFill>
                  <a:schemeClr val="dk2"/>
                </a:solidFill>
              </a:rPr>
              <a:t>Использовать не шаблонные слайды строго запрещено 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800">
                <a:solidFill>
                  <a:schemeClr val="dk2"/>
                </a:solidFill>
              </a:rPr>
              <a:t>Вы можете менять фон слайдов, цвета, добавлять изображения </a:t>
            </a:r>
            <a:r>
              <a:rPr lang="ru" sz="1800">
                <a:solidFill>
                  <a:srgbClr val="FF0000"/>
                </a:solidFill>
              </a:rPr>
              <a:t>по теме проекта</a:t>
            </a:r>
            <a:r>
              <a:rPr lang="ru" sz="1800">
                <a:solidFill>
                  <a:schemeClr val="dk2"/>
                </a:solidFill>
              </a:rPr>
              <a:t> главное что бы оформление не отвлекало от сути!!!!!!!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 rot="5400000">
            <a:off x="5697750" y="1381125"/>
            <a:ext cx="4095900" cy="20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>
                <a:solidFill>
                  <a:srgbClr val="FF0000"/>
                </a:solidFill>
              </a:rPr>
              <a:t>УДАЛИТЬ СЛАЙД!</a:t>
            </a:r>
            <a:endParaRPr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2"/>
          <p:cNvSpPr txBox="1"/>
          <p:nvPr>
            <p:ph idx="4294967295" type="ctrTitle"/>
          </p:nvPr>
        </p:nvSpPr>
        <p:spPr>
          <a:xfrm>
            <a:off x="360000" y="370800"/>
            <a:ext cx="8520600" cy="42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Unbounded Light"/>
                <a:ea typeface="Unbounded Light"/>
                <a:cs typeface="Unbounded Light"/>
                <a:sym typeface="Unbounded Light"/>
              </a:rPr>
              <a:t>Выводы</a:t>
            </a:r>
            <a:endParaRPr sz="2400"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  <p:sp>
        <p:nvSpPr>
          <p:cNvPr id="136" name="Google Shape;136;p22"/>
          <p:cNvSpPr txBox="1"/>
          <p:nvPr>
            <p:ph idx="4294967295" type="ctrTitle"/>
          </p:nvPr>
        </p:nvSpPr>
        <p:spPr>
          <a:xfrm>
            <a:off x="3114675" y="961275"/>
            <a:ext cx="5766000" cy="345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 sz="1800"/>
              <a:t>Первый вывод</a:t>
            </a:r>
            <a:r>
              <a:rPr lang="ru" sz="1800"/>
              <a:t>;</a:t>
            </a:r>
            <a:endParaRPr sz="18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 sz="1800"/>
              <a:t>Второй вывод;</a:t>
            </a:r>
            <a:endParaRPr sz="18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 sz="1800"/>
              <a:t>Третий вывод;</a:t>
            </a:r>
            <a:endParaRPr sz="18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 sz="1800"/>
              <a:t>И так далее сколько нужно выводов).</a:t>
            </a:r>
            <a:endParaRPr sz="1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3"/>
          <p:cNvSpPr txBox="1"/>
          <p:nvPr>
            <p:ph idx="4294967295" type="ctrTitle"/>
          </p:nvPr>
        </p:nvSpPr>
        <p:spPr>
          <a:xfrm>
            <a:off x="360000" y="370800"/>
            <a:ext cx="8520600" cy="42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Unbounded Light"/>
                <a:ea typeface="Unbounded Light"/>
                <a:cs typeface="Unbounded Light"/>
                <a:sym typeface="Unbounded Light"/>
              </a:rPr>
              <a:t>Выводы</a:t>
            </a:r>
            <a:endParaRPr sz="2400"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  <p:sp>
        <p:nvSpPr>
          <p:cNvPr id="142" name="Google Shape;142;p23"/>
          <p:cNvSpPr txBox="1"/>
          <p:nvPr>
            <p:ph idx="4294967295" type="ctrTitle"/>
          </p:nvPr>
        </p:nvSpPr>
        <p:spPr>
          <a:xfrm>
            <a:off x="3114675" y="1056200"/>
            <a:ext cx="5766000" cy="345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 sz="1800"/>
              <a:t>Первый вывод;</a:t>
            </a:r>
            <a:endParaRPr sz="18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 sz="1800"/>
              <a:t>Второй вывод;</a:t>
            </a:r>
            <a:endParaRPr sz="18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 sz="1800"/>
              <a:t>Третий вывод;</a:t>
            </a:r>
            <a:endParaRPr sz="18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 sz="1800"/>
              <a:t>И так далее сколько нужно выводов).</a:t>
            </a:r>
            <a:endParaRPr sz="1800"/>
          </a:p>
        </p:txBody>
      </p:sp>
      <p:pic>
        <p:nvPicPr>
          <p:cNvPr id="143" name="Google Shape;14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2025" y="1443813"/>
            <a:ext cx="2255875" cy="2255875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3"/>
          <p:cNvSpPr txBox="1"/>
          <p:nvPr/>
        </p:nvSpPr>
        <p:spPr>
          <a:xfrm>
            <a:off x="5799275" y="195375"/>
            <a:ext cx="4095900" cy="20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>
                <a:solidFill>
                  <a:srgbClr val="FF0000"/>
                </a:solidFill>
              </a:rPr>
              <a:t>КАРТИНКУ ЗАМЕНИТЬ!</a:t>
            </a:r>
            <a:br>
              <a:rPr lang="ru" sz="3600">
                <a:solidFill>
                  <a:srgbClr val="FF0000"/>
                </a:solidFill>
              </a:rPr>
            </a:br>
            <a:r>
              <a:rPr lang="ru" sz="3600">
                <a:solidFill>
                  <a:srgbClr val="FF0000"/>
                </a:solidFill>
              </a:rPr>
              <a:t>ЭТОТ ТЕКСТ УДАЛИТЬ!</a:t>
            </a:r>
            <a:endParaRPr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4"/>
          <p:cNvSpPr txBox="1"/>
          <p:nvPr>
            <p:ph idx="4294967295" type="ctrTitle"/>
          </p:nvPr>
        </p:nvSpPr>
        <p:spPr>
          <a:xfrm>
            <a:off x="360000" y="1353475"/>
            <a:ext cx="8424000" cy="20931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3000">
                <a:latin typeface="Unbounded Light"/>
                <a:ea typeface="Unbounded Light"/>
                <a:cs typeface="Unbounded Light"/>
                <a:sym typeface="Unbounded Light"/>
              </a:rPr>
              <a:t>Практическая значимость 				работы – раскрытие практического применения исследовательской работы, описание того, как могут применяться полученные результаты.</a:t>
            </a:r>
            <a:endParaRPr sz="3000">
              <a:latin typeface="Unbounded Light"/>
              <a:ea typeface="Unbounded Light"/>
              <a:cs typeface="Unbounded Light"/>
              <a:sym typeface="Unbounded Light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latin typeface="Roboto Mono Light"/>
              <a:ea typeface="Roboto Mono Light"/>
              <a:cs typeface="Roboto Mono Light"/>
              <a:sym typeface="Roboto Mono Ligh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5"/>
          <p:cNvSpPr txBox="1"/>
          <p:nvPr>
            <p:ph idx="4294967295" type="ctrTitle"/>
          </p:nvPr>
        </p:nvSpPr>
        <p:spPr>
          <a:xfrm>
            <a:off x="360000" y="370800"/>
            <a:ext cx="8520600" cy="42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Unbounded Light"/>
                <a:ea typeface="Unbounded Light"/>
                <a:cs typeface="Unbounded Light"/>
                <a:sym typeface="Unbounded Light"/>
              </a:rPr>
              <a:t>Практическая значимость</a:t>
            </a:r>
            <a:endParaRPr sz="2400"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  <p:pic>
        <p:nvPicPr>
          <p:cNvPr id="155" name="Google Shape;155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406075" y="1779650"/>
            <a:ext cx="4074701" cy="4074701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25"/>
          <p:cNvSpPr txBox="1"/>
          <p:nvPr>
            <p:ph idx="4294967295" type="ctrTitle"/>
          </p:nvPr>
        </p:nvSpPr>
        <p:spPr>
          <a:xfrm>
            <a:off x="3397375" y="2268125"/>
            <a:ext cx="5386500" cy="22032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/>
              <a:t>Практическая значимость работы – раскрытие практического применения исследовательской работы, описание того, как могут применяться полученные результаты.</a:t>
            </a:r>
            <a:endParaRPr sz="1800"/>
          </a:p>
        </p:txBody>
      </p:sp>
      <p:sp>
        <p:nvSpPr>
          <p:cNvPr id="157" name="Google Shape;157;p25"/>
          <p:cNvSpPr txBox="1"/>
          <p:nvPr/>
        </p:nvSpPr>
        <p:spPr>
          <a:xfrm>
            <a:off x="5609475" y="53025"/>
            <a:ext cx="4095900" cy="20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>
                <a:solidFill>
                  <a:srgbClr val="FF0000"/>
                </a:solidFill>
              </a:rPr>
              <a:t>КАРТИНКУ ЗАМЕНИТЬ!</a:t>
            </a:r>
            <a:br>
              <a:rPr lang="ru" sz="3600">
                <a:solidFill>
                  <a:srgbClr val="FF0000"/>
                </a:solidFill>
              </a:rPr>
            </a:br>
            <a:r>
              <a:rPr lang="ru" sz="3600">
                <a:solidFill>
                  <a:srgbClr val="FF0000"/>
                </a:solidFill>
              </a:rPr>
              <a:t>ЭТОТ ТЕКСТ УДАЛИТЬ!</a:t>
            </a:r>
            <a:endParaRPr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6"/>
          <p:cNvSpPr txBox="1"/>
          <p:nvPr>
            <p:ph idx="4294967295" type="ctrTitle"/>
          </p:nvPr>
        </p:nvSpPr>
        <p:spPr>
          <a:xfrm>
            <a:off x="360000" y="370800"/>
            <a:ext cx="8520600" cy="42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Unbounded Light"/>
                <a:ea typeface="Unbounded Light"/>
                <a:cs typeface="Unbounded Light"/>
                <a:sym typeface="Unbounded Light"/>
              </a:rPr>
              <a:t>Список использованных материалов</a:t>
            </a:r>
            <a:endParaRPr sz="2400"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  <p:sp>
        <p:nvSpPr>
          <p:cNvPr id="163" name="Google Shape;163;p26"/>
          <p:cNvSpPr txBox="1"/>
          <p:nvPr>
            <p:ph idx="4294967295" type="ctrTitle"/>
          </p:nvPr>
        </p:nvSpPr>
        <p:spPr>
          <a:xfrm>
            <a:off x="360000" y="1078275"/>
            <a:ext cx="8520600" cy="381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/>
              <a:t>Укажите здесь ссылки на все фотографии/рисунки и тексты, которые вы где-то позаимствовали</a:t>
            </a:r>
            <a:br>
              <a:rPr lang="ru" sz="1200"/>
            </a:br>
            <a:endParaRPr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361950" y="371475"/>
            <a:ext cx="8422200" cy="43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2"/>
                </a:solidFill>
              </a:rPr>
              <a:t>ДЛЯ ТЕХ КТО РАБОТАЕТ В GOOGLE SLIDES. ПЕРЕД НАЧАЛОМ РАБОТЫ СОЗДАЙТЕ КОПИЮ ЭТОЙ ПРЕЗЕНТАЦИИ И РАБОТАЙТЕ В КОПИИ!</a:t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4774" y="1136775"/>
            <a:ext cx="3983701" cy="3543299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/>
          <p:nvPr/>
        </p:nvSpPr>
        <p:spPr>
          <a:xfrm>
            <a:off x="104775" y="1162050"/>
            <a:ext cx="590700" cy="371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/>
          <p:nvPr/>
        </p:nvSpPr>
        <p:spPr>
          <a:xfrm rot="5400000">
            <a:off x="2586000" y="1557450"/>
            <a:ext cx="400200" cy="409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4"/>
          <p:cNvSpPr/>
          <p:nvPr/>
        </p:nvSpPr>
        <p:spPr>
          <a:xfrm>
            <a:off x="733425" y="1933575"/>
            <a:ext cx="1609800" cy="171600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 txBox="1"/>
          <p:nvPr/>
        </p:nvSpPr>
        <p:spPr>
          <a:xfrm>
            <a:off x="5400675" y="1533450"/>
            <a:ext cx="4095900" cy="20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>
                <a:solidFill>
                  <a:srgbClr val="FF0000"/>
                </a:solidFill>
              </a:rPr>
              <a:t>УДАЛИТЬ СЛАЙД!</a:t>
            </a:r>
            <a:endParaRPr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ctrTitle"/>
          </p:nvPr>
        </p:nvSpPr>
        <p:spPr>
          <a:xfrm>
            <a:off x="360000" y="370800"/>
            <a:ext cx="8520600" cy="741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Unbounded Light"/>
                <a:ea typeface="Unbounded Light"/>
                <a:cs typeface="Unbounded Light"/>
                <a:sym typeface="Unbounded Light"/>
              </a:rPr>
              <a:t>Название проекта</a:t>
            </a:r>
            <a:endParaRPr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  <p:sp>
        <p:nvSpPr>
          <p:cNvPr id="71" name="Google Shape;71;p15"/>
          <p:cNvSpPr txBox="1"/>
          <p:nvPr>
            <p:ph type="ctrTitle"/>
          </p:nvPr>
        </p:nvSpPr>
        <p:spPr>
          <a:xfrm>
            <a:off x="339600" y="1188600"/>
            <a:ext cx="8520600" cy="354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Unbounded Light"/>
                <a:ea typeface="Unbounded Light"/>
                <a:cs typeface="Unbounded Light"/>
                <a:sym typeface="Unbounded Light"/>
              </a:rPr>
              <a:t>Тема проекта</a:t>
            </a:r>
            <a:endParaRPr sz="2400"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  <p:sp>
        <p:nvSpPr>
          <p:cNvPr id="72" name="Google Shape;72;p15"/>
          <p:cNvSpPr txBox="1"/>
          <p:nvPr>
            <p:ph type="ctrTitle"/>
          </p:nvPr>
        </p:nvSpPr>
        <p:spPr>
          <a:xfrm>
            <a:off x="360000" y="1467000"/>
            <a:ext cx="4240500" cy="94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1100">
                <a:highlight>
                  <a:srgbClr val="FFFFFF"/>
                </a:highlight>
              </a:rPr>
              <a:t>Выполнил учащийся лицея Иванов Иван Алексеевич, 8 «М» Состав команды (если необходимо): (ФИО, класс) Наставник: Прекрасный Проект Проектович</a:t>
            </a:r>
            <a:br>
              <a:rPr lang="ru" sz="1100">
                <a:highlight>
                  <a:srgbClr val="FFFFFF"/>
                </a:highlight>
              </a:rPr>
            </a:br>
            <a:r>
              <a:rPr lang="ru" sz="1100">
                <a:highlight>
                  <a:srgbClr val="FFFFFF"/>
                </a:highlight>
              </a:rPr>
              <a:t>Год:</a:t>
            </a:r>
            <a:endParaRPr sz="1100"/>
          </a:p>
        </p:txBody>
      </p:sp>
      <p:sp>
        <p:nvSpPr>
          <p:cNvPr id="73" name="Google Shape;73;p15"/>
          <p:cNvSpPr txBox="1"/>
          <p:nvPr>
            <p:ph type="ctrTitle"/>
          </p:nvPr>
        </p:nvSpPr>
        <p:spPr>
          <a:xfrm>
            <a:off x="360000" y="4165800"/>
            <a:ext cx="7212600" cy="51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900">
                <a:highlight>
                  <a:srgbClr val="FFFFFF"/>
                </a:highlight>
              </a:rPr>
              <a:t>Министерство науки и высшего образования Российской Федерации.</a:t>
            </a:r>
            <a:r>
              <a:rPr lang="ru" sz="900">
                <a:solidFill>
                  <a:srgbClr val="333333"/>
                </a:solidFill>
                <a:highlight>
                  <a:srgbClr val="FFFFFF"/>
                </a:highlight>
              </a:rPr>
              <a:t>Федеральное государственное автономное образовательное учреждение высшего образования «Национальный исследовательский ядерный университет «МИФИ» 		Предуниверситарий НИЯУ МИФИ. Университетский лицей № 1523.</a:t>
            </a:r>
            <a:endParaRPr sz="900"/>
          </a:p>
        </p:txBody>
      </p:sp>
      <p:pic>
        <p:nvPicPr>
          <p:cNvPr id="74" name="Google Shape;74;p15"/>
          <p:cNvPicPr preferRelativeResize="0"/>
          <p:nvPr/>
        </p:nvPicPr>
        <p:blipFill rotWithShape="1">
          <a:blip r:embed="rId3">
            <a:alphaModFix/>
          </a:blip>
          <a:srcRect b="0" l="-150626" r="0" t="-96155"/>
          <a:stretch/>
        </p:blipFill>
        <p:spPr>
          <a:xfrm>
            <a:off x="6349149" y="2848375"/>
            <a:ext cx="2531450" cy="1981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ctrTitle"/>
          </p:nvPr>
        </p:nvSpPr>
        <p:spPr>
          <a:xfrm>
            <a:off x="360000" y="370800"/>
            <a:ext cx="8520600" cy="741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Unbounded Light"/>
                <a:ea typeface="Unbounded Light"/>
                <a:cs typeface="Unbounded Light"/>
                <a:sym typeface="Unbounded Light"/>
              </a:rPr>
              <a:t>Название проекта</a:t>
            </a:r>
            <a:endParaRPr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  <p:sp>
        <p:nvSpPr>
          <p:cNvPr id="80" name="Google Shape;80;p16"/>
          <p:cNvSpPr txBox="1"/>
          <p:nvPr>
            <p:ph type="ctrTitle"/>
          </p:nvPr>
        </p:nvSpPr>
        <p:spPr>
          <a:xfrm>
            <a:off x="311700" y="1169350"/>
            <a:ext cx="8520600" cy="354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Unbounded Light"/>
                <a:ea typeface="Unbounded Light"/>
                <a:cs typeface="Unbounded Light"/>
                <a:sym typeface="Unbounded Light"/>
              </a:rPr>
              <a:t>Тема проекта</a:t>
            </a:r>
            <a:endParaRPr sz="2400"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  <p:sp>
        <p:nvSpPr>
          <p:cNvPr id="81" name="Google Shape;81;p16"/>
          <p:cNvSpPr txBox="1"/>
          <p:nvPr>
            <p:ph type="ctrTitle"/>
          </p:nvPr>
        </p:nvSpPr>
        <p:spPr>
          <a:xfrm>
            <a:off x="360000" y="1467000"/>
            <a:ext cx="4240500" cy="94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1100">
                <a:highlight>
                  <a:srgbClr val="FFFFFF"/>
                </a:highlight>
              </a:rPr>
              <a:t>Выполнил учащийся лицея Иванов Иван Алексеевич, 8 «М» Состав команды (если необходимо): (ФИО, класс) Наставник: Прекрасный Проект Проектович</a:t>
            </a:r>
            <a:br>
              <a:rPr lang="ru" sz="1100">
                <a:highlight>
                  <a:srgbClr val="FFFFFF"/>
                </a:highlight>
              </a:rPr>
            </a:br>
            <a:r>
              <a:rPr lang="ru" sz="1100">
                <a:highlight>
                  <a:srgbClr val="FFFFFF"/>
                </a:highlight>
              </a:rPr>
              <a:t>Год:</a:t>
            </a:r>
            <a:endParaRPr sz="1100"/>
          </a:p>
        </p:txBody>
      </p:sp>
      <p:sp>
        <p:nvSpPr>
          <p:cNvPr id="82" name="Google Shape;82;p16"/>
          <p:cNvSpPr txBox="1"/>
          <p:nvPr>
            <p:ph type="ctrTitle"/>
          </p:nvPr>
        </p:nvSpPr>
        <p:spPr>
          <a:xfrm>
            <a:off x="360000" y="4165800"/>
            <a:ext cx="7212600" cy="51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900">
                <a:highlight>
                  <a:srgbClr val="FFFFFF"/>
                </a:highlight>
              </a:rPr>
              <a:t>Министерство науки и высшего образования Российской Федерации.</a:t>
            </a:r>
            <a:r>
              <a:rPr lang="ru" sz="900">
                <a:solidFill>
                  <a:srgbClr val="333333"/>
                </a:solidFill>
                <a:highlight>
                  <a:srgbClr val="FFFFFF"/>
                </a:highlight>
              </a:rPr>
              <a:t>Федеральное государственное автономное образовательное учреждение высшего образования «Национальный исследовательский ядерный университет «МИФИ» 		Предуниверситарий НИЯУ МИФИ. Университетский лицей № 1523.</a:t>
            </a:r>
            <a:endParaRPr sz="900"/>
          </a:p>
        </p:txBody>
      </p:sp>
      <p:pic>
        <p:nvPicPr>
          <p:cNvPr id="83" name="Google Shape;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0650" y="3845025"/>
            <a:ext cx="1003349" cy="1003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86650" y="1374750"/>
            <a:ext cx="2394001" cy="2394001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6"/>
          <p:cNvSpPr txBox="1"/>
          <p:nvPr/>
        </p:nvSpPr>
        <p:spPr>
          <a:xfrm>
            <a:off x="3036325" y="1768425"/>
            <a:ext cx="4095900" cy="20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>
                <a:solidFill>
                  <a:srgbClr val="FF0000"/>
                </a:solidFill>
              </a:rPr>
              <a:t>КАРТИНКУ ЗАМЕНИТЬ!</a:t>
            </a:r>
            <a:br>
              <a:rPr lang="ru" sz="3600">
                <a:solidFill>
                  <a:srgbClr val="FF0000"/>
                </a:solidFill>
              </a:rPr>
            </a:br>
            <a:r>
              <a:rPr lang="ru" sz="3600">
                <a:solidFill>
                  <a:srgbClr val="FF0000"/>
                </a:solidFill>
              </a:rPr>
              <a:t>ЭТОТ ТЕКСТ УДАЛИТЬ!</a:t>
            </a:r>
            <a:endParaRPr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idx="4294967295" type="ctrTitle"/>
          </p:nvPr>
        </p:nvSpPr>
        <p:spPr>
          <a:xfrm>
            <a:off x="360000" y="1306025"/>
            <a:ext cx="8424000" cy="17343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>
                <a:latin typeface="Unbounded Light"/>
                <a:ea typeface="Unbounded Light"/>
                <a:cs typeface="Unbounded Light"/>
                <a:sym typeface="Unbounded Light"/>
              </a:rPr>
              <a:t>Цель проекта – это то, 				что достигается посредством реализации проекта.</a:t>
            </a:r>
            <a:endParaRPr sz="3600"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idx="4294967295" type="ctrTitle"/>
          </p:nvPr>
        </p:nvSpPr>
        <p:spPr>
          <a:xfrm>
            <a:off x="360000" y="370800"/>
            <a:ext cx="8520600" cy="42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Unbounded Light"/>
                <a:ea typeface="Unbounded Light"/>
                <a:cs typeface="Unbounded Light"/>
                <a:sym typeface="Unbounded Light"/>
              </a:rPr>
              <a:t>Задачи</a:t>
            </a:r>
            <a:r>
              <a:rPr lang="ru" sz="2400">
                <a:latin typeface="Unbounded Light"/>
                <a:ea typeface="Unbounded Light"/>
                <a:cs typeface="Unbounded Light"/>
                <a:sym typeface="Unbounded Light"/>
              </a:rPr>
              <a:t> проекта</a:t>
            </a:r>
            <a:endParaRPr sz="2400"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  <p:sp>
        <p:nvSpPr>
          <p:cNvPr id="96" name="Google Shape;96;p18"/>
          <p:cNvSpPr txBox="1"/>
          <p:nvPr>
            <p:ph idx="4294967295" type="ctrTitle"/>
          </p:nvPr>
        </p:nvSpPr>
        <p:spPr>
          <a:xfrm>
            <a:off x="3114600" y="999250"/>
            <a:ext cx="5766000" cy="345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 sz="1800"/>
              <a:t>Первая задача;</a:t>
            </a:r>
            <a:endParaRPr sz="18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 sz="1800"/>
              <a:t>Вторая задача;</a:t>
            </a:r>
            <a:endParaRPr sz="18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 sz="1800"/>
              <a:t>Третья задача;</a:t>
            </a:r>
            <a:endParaRPr sz="18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 sz="1800"/>
              <a:t>И так далее сколько нужно задач).</a:t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>
            <p:ph idx="4294967295" type="ctrTitle"/>
          </p:nvPr>
        </p:nvSpPr>
        <p:spPr>
          <a:xfrm>
            <a:off x="360000" y="370800"/>
            <a:ext cx="8520600" cy="42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Unbounded Light"/>
                <a:ea typeface="Unbounded Light"/>
                <a:cs typeface="Unbounded Light"/>
                <a:sym typeface="Unbounded Light"/>
              </a:rPr>
              <a:t>Задачи проекта</a:t>
            </a:r>
            <a:endParaRPr sz="2400"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  <p:sp>
        <p:nvSpPr>
          <p:cNvPr id="102" name="Google Shape;102;p19"/>
          <p:cNvSpPr txBox="1"/>
          <p:nvPr>
            <p:ph idx="4294967295" type="ctrTitle"/>
          </p:nvPr>
        </p:nvSpPr>
        <p:spPr>
          <a:xfrm>
            <a:off x="3114600" y="1094125"/>
            <a:ext cx="5766000" cy="345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 sz="1800"/>
              <a:t>Первая задача;</a:t>
            </a:r>
            <a:endParaRPr sz="18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 sz="1800"/>
              <a:t>Вторая задача;</a:t>
            </a:r>
            <a:endParaRPr sz="18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 sz="1800"/>
              <a:t>Третья задача;</a:t>
            </a:r>
            <a:endParaRPr sz="18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 sz="1800"/>
              <a:t>И так далее сколько нужно задач).</a:t>
            </a:r>
            <a:endParaRPr sz="1800"/>
          </a:p>
        </p:txBody>
      </p:sp>
      <p:pic>
        <p:nvPicPr>
          <p:cNvPr id="103" name="Google Shape;10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6750" y="1709738"/>
            <a:ext cx="1724026" cy="1724026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9"/>
          <p:cNvSpPr txBox="1"/>
          <p:nvPr/>
        </p:nvSpPr>
        <p:spPr>
          <a:xfrm>
            <a:off x="4091075" y="2909475"/>
            <a:ext cx="4095900" cy="20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>
                <a:solidFill>
                  <a:srgbClr val="FF0000"/>
                </a:solidFill>
              </a:rPr>
              <a:t>КАРТИНКУ ЗАМЕНИТЬ!</a:t>
            </a:r>
            <a:br>
              <a:rPr lang="ru" sz="3600">
                <a:solidFill>
                  <a:srgbClr val="FF0000"/>
                </a:solidFill>
              </a:rPr>
            </a:br>
            <a:r>
              <a:rPr lang="ru" sz="3600">
                <a:solidFill>
                  <a:srgbClr val="FF0000"/>
                </a:solidFill>
              </a:rPr>
              <a:t>ЭТОТ ТЕКСТ УДАЛИТЬ!</a:t>
            </a:r>
            <a:endParaRPr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idx="4294967295" type="ctrTitle"/>
          </p:nvPr>
        </p:nvSpPr>
        <p:spPr>
          <a:xfrm>
            <a:off x="360000" y="370800"/>
            <a:ext cx="8520600" cy="42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Unbounded Light"/>
                <a:ea typeface="Unbounded Light"/>
                <a:cs typeface="Unbounded Light"/>
                <a:sym typeface="Unbounded Light"/>
              </a:rPr>
              <a:t>Этапы </a:t>
            </a:r>
            <a:r>
              <a:rPr lang="ru" sz="2400">
                <a:latin typeface="Unbounded Light"/>
                <a:ea typeface="Unbounded Light"/>
                <a:cs typeface="Unbounded Light"/>
                <a:sym typeface="Unbounded Light"/>
              </a:rPr>
              <a:t>проекта</a:t>
            </a:r>
            <a:endParaRPr sz="2400">
              <a:latin typeface="Unbounded Light"/>
              <a:ea typeface="Unbounded Light"/>
              <a:cs typeface="Unbounded Light"/>
              <a:sym typeface="Unbounded Light"/>
            </a:endParaRPr>
          </a:p>
        </p:txBody>
      </p:sp>
      <p:sp>
        <p:nvSpPr>
          <p:cNvPr id="110" name="Google Shape;110;p20"/>
          <p:cNvSpPr txBox="1"/>
          <p:nvPr>
            <p:ph idx="4294967295" type="ctrTitle"/>
          </p:nvPr>
        </p:nvSpPr>
        <p:spPr>
          <a:xfrm>
            <a:off x="409138" y="1238750"/>
            <a:ext cx="1253400" cy="8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/>
              <a:t>Первый этап</a:t>
            </a:r>
            <a:endParaRPr sz="1200"/>
          </a:p>
        </p:txBody>
      </p:sp>
      <p:sp>
        <p:nvSpPr>
          <p:cNvPr id="111" name="Google Shape;111;p20"/>
          <p:cNvSpPr txBox="1"/>
          <p:nvPr>
            <p:ph idx="4294967295" type="ctrTitle"/>
          </p:nvPr>
        </p:nvSpPr>
        <p:spPr>
          <a:xfrm>
            <a:off x="2884413" y="1153350"/>
            <a:ext cx="1253400" cy="8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/>
              <a:t>Второй </a:t>
            </a:r>
            <a:r>
              <a:rPr lang="ru" sz="1200"/>
              <a:t>этап</a:t>
            </a:r>
            <a:endParaRPr sz="1200"/>
          </a:p>
        </p:txBody>
      </p:sp>
      <p:sp>
        <p:nvSpPr>
          <p:cNvPr id="112" name="Google Shape;112;p20"/>
          <p:cNvSpPr txBox="1"/>
          <p:nvPr>
            <p:ph idx="4294967295" type="ctrTitle"/>
          </p:nvPr>
        </p:nvSpPr>
        <p:spPr>
          <a:xfrm>
            <a:off x="5818963" y="895375"/>
            <a:ext cx="1253400" cy="8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/>
              <a:t>Третий</a:t>
            </a:r>
            <a:r>
              <a:rPr lang="ru" sz="1200"/>
              <a:t> этап</a:t>
            </a:r>
            <a:endParaRPr sz="1200"/>
          </a:p>
        </p:txBody>
      </p:sp>
      <p:sp>
        <p:nvSpPr>
          <p:cNvPr id="113" name="Google Shape;113;p20"/>
          <p:cNvSpPr txBox="1"/>
          <p:nvPr>
            <p:ph idx="4294967295" type="ctrTitle"/>
          </p:nvPr>
        </p:nvSpPr>
        <p:spPr>
          <a:xfrm>
            <a:off x="4215338" y="2142000"/>
            <a:ext cx="1253400" cy="8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/>
              <a:t>Четвёртый</a:t>
            </a:r>
            <a:r>
              <a:rPr lang="ru" sz="1200"/>
              <a:t> этап</a:t>
            </a:r>
            <a:endParaRPr sz="1200"/>
          </a:p>
        </p:txBody>
      </p:sp>
      <p:sp>
        <p:nvSpPr>
          <p:cNvPr id="114" name="Google Shape;114;p20"/>
          <p:cNvSpPr txBox="1"/>
          <p:nvPr>
            <p:ph idx="4294967295" type="ctrTitle"/>
          </p:nvPr>
        </p:nvSpPr>
        <p:spPr>
          <a:xfrm>
            <a:off x="1740788" y="2690700"/>
            <a:ext cx="1253400" cy="8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/>
              <a:t>Пятый</a:t>
            </a:r>
            <a:r>
              <a:rPr lang="ru" sz="1200"/>
              <a:t> этап</a:t>
            </a:r>
            <a:endParaRPr sz="1200"/>
          </a:p>
        </p:txBody>
      </p:sp>
      <p:sp>
        <p:nvSpPr>
          <p:cNvPr id="115" name="Google Shape;115;p20"/>
          <p:cNvSpPr txBox="1"/>
          <p:nvPr>
            <p:ph idx="4294967295" type="ctrTitle"/>
          </p:nvPr>
        </p:nvSpPr>
        <p:spPr>
          <a:xfrm>
            <a:off x="2422463" y="3601700"/>
            <a:ext cx="1253400" cy="8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/>
              <a:t>шестой</a:t>
            </a:r>
            <a:r>
              <a:rPr lang="ru" sz="1200"/>
              <a:t> этап</a:t>
            </a:r>
            <a:endParaRPr sz="1200"/>
          </a:p>
        </p:txBody>
      </p:sp>
      <p:sp>
        <p:nvSpPr>
          <p:cNvPr id="116" name="Google Shape;116;p20"/>
          <p:cNvSpPr txBox="1"/>
          <p:nvPr>
            <p:ph idx="4294967295" type="ctrTitle"/>
          </p:nvPr>
        </p:nvSpPr>
        <p:spPr>
          <a:xfrm>
            <a:off x="4565563" y="3601700"/>
            <a:ext cx="1253400" cy="8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/>
              <a:t>И так далее</a:t>
            </a:r>
            <a:r>
              <a:rPr lang="ru" sz="1200"/>
              <a:t> этап</a:t>
            </a:r>
            <a:endParaRPr sz="1200"/>
          </a:p>
        </p:txBody>
      </p:sp>
      <p:sp>
        <p:nvSpPr>
          <p:cNvPr id="117" name="Google Shape;117;p20"/>
          <p:cNvSpPr/>
          <p:nvPr/>
        </p:nvSpPr>
        <p:spPr>
          <a:xfrm>
            <a:off x="753163" y="1795625"/>
            <a:ext cx="7981700" cy="2759390"/>
          </a:xfrm>
          <a:custGeom>
            <a:rect b="b" l="l" r="r" t="t"/>
            <a:pathLst>
              <a:path extrusionOk="0" h="100223" w="319268">
                <a:moveTo>
                  <a:pt x="0" y="4945"/>
                </a:moveTo>
                <a:cubicBezTo>
                  <a:pt x="53207" y="4945"/>
                  <a:pt x="318290" y="-6063"/>
                  <a:pt x="319239" y="4945"/>
                </a:cubicBezTo>
                <a:cubicBezTo>
                  <a:pt x="320188" y="15953"/>
                  <a:pt x="28786" y="55114"/>
                  <a:pt x="5694" y="70994"/>
                </a:cubicBezTo>
                <a:cubicBezTo>
                  <a:pt x="-17398" y="86874"/>
                  <a:pt x="151522" y="95352"/>
                  <a:pt x="180687" y="100223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sp>
      <p:sp>
        <p:nvSpPr>
          <p:cNvPr id="118" name="Google Shape;118;p20"/>
          <p:cNvSpPr/>
          <p:nvPr/>
        </p:nvSpPr>
        <p:spPr>
          <a:xfrm>
            <a:off x="639938" y="1795625"/>
            <a:ext cx="258000" cy="258000"/>
          </a:xfrm>
          <a:prstGeom prst="ellipse">
            <a:avLst/>
          </a:prstGeom>
          <a:solidFill>
            <a:srgbClr val="134F5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0"/>
          <p:cNvSpPr/>
          <p:nvPr/>
        </p:nvSpPr>
        <p:spPr>
          <a:xfrm>
            <a:off x="3335063" y="1717975"/>
            <a:ext cx="258000" cy="258000"/>
          </a:xfrm>
          <a:prstGeom prst="ellipse">
            <a:avLst/>
          </a:prstGeom>
          <a:solidFill>
            <a:srgbClr val="134F5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20"/>
          <p:cNvSpPr/>
          <p:nvPr/>
        </p:nvSpPr>
        <p:spPr>
          <a:xfrm>
            <a:off x="6316663" y="1632575"/>
            <a:ext cx="258000" cy="258000"/>
          </a:xfrm>
          <a:prstGeom prst="ellipse">
            <a:avLst/>
          </a:prstGeom>
          <a:solidFill>
            <a:srgbClr val="134F5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0"/>
          <p:cNvSpPr/>
          <p:nvPr/>
        </p:nvSpPr>
        <p:spPr>
          <a:xfrm>
            <a:off x="4494613" y="2752375"/>
            <a:ext cx="258000" cy="258000"/>
          </a:xfrm>
          <a:prstGeom prst="ellipse">
            <a:avLst/>
          </a:prstGeom>
          <a:solidFill>
            <a:srgbClr val="134F5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20"/>
          <p:cNvSpPr/>
          <p:nvPr/>
        </p:nvSpPr>
        <p:spPr>
          <a:xfrm>
            <a:off x="2164463" y="3198400"/>
            <a:ext cx="258000" cy="258000"/>
          </a:xfrm>
          <a:prstGeom prst="ellipse">
            <a:avLst/>
          </a:prstGeom>
          <a:solidFill>
            <a:srgbClr val="134F5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20"/>
          <p:cNvSpPr/>
          <p:nvPr/>
        </p:nvSpPr>
        <p:spPr>
          <a:xfrm>
            <a:off x="2686413" y="4166300"/>
            <a:ext cx="258000" cy="258000"/>
          </a:xfrm>
          <a:prstGeom prst="ellipse">
            <a:avLst/>
          </a:prstGeom>
          <a:solidFill>
            <a:srgbClr val="134F5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0000" y="370800"/>
            <a:ext cx="3300223" cy="430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1"/>
          <p:cNvSpPr txBox="1"/>
          <p:nvPr/>
        </p:nvSpPr>
        <p:spPr>
          <a:xfrm>
            <a:off x="4286250" y="369325"/>
            <a:ext cx="4497900" cy="248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2"/>
                </a:solidFill>
              </a:rPr>
              <a:t>на этом слайде можете вставить фото вашего проекта, если имеется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FF0000"/>
                </a:solidFill>
              </a:rPr>
              <a:t>ЭТОТ ФРЕЙМ УДАЛИТЬ!</a:t>
            </a:r>
            <a:br>
              <a:rPr lang="ru" sz="1800">
                <a:solidFill>
                  <a:srgbClr val="FF0000"/>
                </a:solidFill>
              </a:rPr>
            </a:br>
            <a:br>
              <a:rPr lang="ru" sz="1800">
                <a:solidFill>
                  <a:srgbClr val="FF0000"/>
                </a:solidFill>
              </a:rPr>
            </a:br>
            <a:r>
              <a:rPr lang="ru" sz="1800">
                <a:solidFill>
                  <a:schemeClr val="dk2"/>
                </a:solidFill>
              </a:rPr>
              <a:t>так же этот слайд можно использовать чтобы вставить сюда график, подпись к графику тоже нужно оформить!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30" name="Google Shape;130;p21"/>
          <p:cNvSpPr txBox="1"/>
          <p:nvPr/>
        </p:nvSpPr>
        <p:spPr>
          <a:xfrm>
            <a:off x="272150" y="4743075"/>
            <a:ext cx="8511900" cy="2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</a:rPr>
              <a:t>Подпись к фото/рисунку (что изображено, кто сделал, в каком году)</a:t>
            </a: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